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 id="2147483736" r:id="rId2"/>
    <p:sldMasterId id="2147483739" r:id="rId3"/>
    <p:sldMasterId id="2147483754" r:id="rId4"/>
    <p:sldMasterId id="2147483767" r:id="rId5"/>
    <p:sldMasterId id="2147483769" r:id="rId6"/>
  </p:sldMasterIdLst>
  <p:notesMasterIdLst>
    <p:notesMasterId r:id="rId25"/>
  </p:notesMasterIdLst>
  <p:sldIdLst>
    <p:sldId id="256" r:id="rId7"/>
    <p:sldId id="257" r:id="rId8"/>
    <p:sldId id="258" r:id="rId9"/>
    <p:sldId id="275" r:id="rId10"/>
    <p:sldId id="297" r:id="rId11"/>
    <p:sldId id="276" r:id="rId12"/>
    <p:sldId id="277" r:id="rId13"/>
    <p:sldId id="260" r:id="rId14"/>
    <p:sldId id="261" r:id="rId15"/>
    <p:sldId id="285" r:id="rId16"/>
    <p:sldId id="290" r:id="rId17"/>
    <p:sldId id="295" r:id="rId18"/>
    <p:sldId id="298" r:id="rId19"/>
    <p:sldId id="299" r:id="rId20"/>
    <p:sldId id="272" r:id="rId21"/>
    <p:sldId id="296" r:id="rId22"/>
    <p:sldId id="264" r:id="rId23"/>
    <p:sldId id="263" r:id="rId24"/>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82"/>
  </p:normalViewPr>
  <p:slideViewPr>
    <p:cSldViewPr>
      <p:cViewPr varScale="1">
        <p:scale>
          <a:sx n="160" d="100"/>
          <a:sy n="160" d="100"/>
        </p:scale>
        <p:origin x="2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10.620"/>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285 181,'-18'-41,"-4"2,-9 20,-7-3,-2 2,5 7,10 7,14 4,98 7,0-4,-2 0,3 0,-27-3,-5-1,40-5,-43 1,-28 2,-16 4,-77 0,-26 5,12 0,-4 2,12 1,4 2,7 0,5 1,-12 7,36-8,21-4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34.853"/>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35.002"/>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35.352"/>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36.403"/>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10.936"/>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11.486"/>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15.370"/>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348 799,'0'46,"0"-10,0-22,0 8,0 9,0 5,0-4,0-7,0-7,2 3,2 2,0 3,2-2,-2-5,-2-4,0-1,-2 6,0-5,0 8,-12-67,5 18,-10-54,6 27,-2-22,0-16,1-6,1 5,1 27,0 18,1 0,1-29,5 24,1-4,1-6,0-2,1 4,0 4,0-21,1 38,2 45,6 44,0-1,0 8,4 21,0 8,-3-16,1 3,-1 1,0 3,1 2,-1 0,-1-2,-1-1,1-1,1 24,0-6,-2-20,-1-5,-2-12,-1-3,1 41,-3 2,-1-42,-2 0,1-2,0-1,0 29,0-26,0-26,0-18,-18-74,9 14,2-9,-4-8,0-8,0-2,2-1,1-1,1-1,0 1,1 0,0 3,-3-22,2 9,2 28,0 8,-2-17,3 31,0 1,-1-8,-1-3,0 7,2 16,1 15,1 78,2-7,0-1,0 2,0 27,-2-2,-1 1,-2 2,-1-6,1-10,1-19,1-18,2-14,1-10,-24-48,6-9,-1-2,-1-5,-5-41,12 40,0 0,1 1,1 1,-6-35,1 12,7 33,3 25,4 93,6 16,0-10,2 4,2-17,1-2,0-8,0-4,7 23,-4-32,-5-22,-3-14,-23-88,2-7,-1-3,1-8,7 12,2 1,1 3,3 2,1 12,2 6,1-14,0 40,2 38,11 53,2 1,2 9,7 21,3 7,-7-26,1 3,-1-2,0-5,-1-1,0-3,3 10,-1-7,6 18,-14-51,-14-43,-11-28,-7-29,-2-14,7 6,6 13,6 26,2 21,0 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8T17:08:25.619"/>
    </inkml:context>
    <inkml:brush xml:id="br0">
      <inkml:brushProperty name="width" value="0.1" units="cm"/>
      <inkml:brushProperty name="height" value="0.6" units="cm"/>
      <inkml:brushProperty name="color" value="#FFFFFF"/>
      <inkml:brushProperty name="inkEffects" value="pencil"/>
    </inkml:brush>
  </inkml:definitions>
  <inkml:trace contextRef="#ctx0" brushRef="#br0">1060 522 16383,'27'0'0,"11"0"0,34-2 0,20-4 0,4-2 0,-9-1 0,-34 4 0,-20 3 0,-21 2 0,-24-4 0,-40-10 0,-3 0 0,-9-2 0,-28-8 0,-8-2 0,23 7 0,-2-1 0,-1 1 0,2-1 0,0 2 0,4 0 0,-19-4 0,9 3 0,26 7 0,9 3 0,-3-1 0,36 9 0,25 5 0,31 8 0,52 13 0,-17-6 0,9 1 0,-13-4 0,3 0 0,2 0 0,4 0 0,1 1 0,-2-1 0,-5-2 0,-2 0 0,-3-1 0,13 3 0,-9-2 0,16 5 0,-46-10 0,-43-6 0,-76-13 0,-8-5 0,-16-5 0,29 6 0,-6-2 0,-3-1 0,0 0 0,-7-2 0,-2-1 0,-1 0 0,3 1 0,4 0 0,0 0 0,3 0 0,3 2 0,-5-2 0,4 1 0,9 2 0,4 2 0,11 1 0,7-2 0,98 11 0,5 7 0,15 4 0,7 0 0,2 1 0,6 0 0,5 1 0,2 1 0,-7-1 0,2 1 0,2 0 0,1 0 0,0 0 0,0 1 0,1 0 0,0 0 0,-2 0 0,-4-1 0,5 1 0,-3-1 0,-3 0 0,-6 0 0,1-1 0,-5 1 0,-9-2 0,-1 0 0,-16-1 0,-27 0 0,-64-12 0,-36-6 0,12 2 0,-9-2 0,-7-1 0,-1 0 0,2 1 0,-3-1 0,-3 1 0,-1-1 0,0 1 0,-8-2 0,-2-1 0,0 1 0,1 0 0,3 1 0,10 2 0,1-1 0,2 2 0,3 0 0,5 1 0,-17-1 0,7 1 0,7 1 0,-4-1 0,13 2 0,9 2 0,79 3 0,38 1 0,22 0 0,8 0 0,13 0 0,3 0 0,-11 0 0,3 1 0,2-1 0,0-1 0,-17 1 0,2 0 0,0-1 0,-1 0 0,-2 0 0,8 0 0,-1-1 0,-3 0 0,-6-1 0,-1-1 0,-6 0 0,-5-1 0,7-2 0,-13-1 0,-6-4 0,-103-1 0,-28 6 0,-18 2 0,14 1 0,-6 1 0,-3 0 0,14 0 0,-4 1 0,1 0 0,1 1 0,-16 0 0,2 0 0,6 1 0,-9 0 0,10 0 0,27 0 0,9 0 0,6 1 0,35 1 0,25 4 0,-10-4 0,11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32.803"/>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0 432,'0'-52,"3"8,1 23,0 5,0 3,-3-4,-1 3,0-11,0-2,0-12,0-4,0-1,0 8,0 11,0 9,8 66,-6-28,6 48,-8-49,-1-3,-3-5,-7 1,5-2,-3 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33.536"/>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33.719"/>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8T17:08:34.303"/>
    </inkml:context>
    <inkml:brush xml:id="br0">
      <inkml:brushProperty name="width" value="0.3" units="cm"/>
      <inkml:brushProperty name="height" value="0.6" units="cm"/>
      <inkml:brushProperty name="color" value="#FFFFFF"/>
      <inkml:brushProperty name="tip" value="rectangle"/>
      <inkml:brushProperty name="rasterOp" value="maskPen"/>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DAF6AEB5-AB8B-4D7D-B505-27270CFAF403}" type="datetimeFigureOut">
              <a:rPr lang="en-IN" smtClean="0"/>
              <a:t>13/06/23</a:t>
            </a:fld>
            <a:endParaRPr lang="en-IN"/>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4A5AA27E-B620-48AE-A8C3-3714FDF10250}" type="slidenum">
              <a:rPr lang="en-IN" smtClean="0"/>
              <a:t>‹#›</a:t>
            </a:fld>
            <a:endParaRPr lang="en-IN"/>
          </a:p>
        </p:txBody>
      </p:sp>
    </p:spTree>
    <p:extLst>
      <p:ext uri="{BB962C8B-B14F-4D97-AF65-F5344CB8AC3E}">
        <p14:creationId xmlns:p14="http://schemas.microsoft.com/office/powerpoint/2010/main" val="1927659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AA27E-B620-48AE-A8C3-3714FDF10250}" type="slidenum">
              <a:rPr lang="en-IN" smtClean="0"/>
              <a:t>11</a:t>
            </a:fld>
            <a:endParaRPr lang="en-IN"/>
          </a:p>
        </p:txBody>
      </p:sp>
    </p:spTree>
    <p:extLst>
      <p:ext uri="{BB962C8B-B14F-4D97-AF65-F5344CB8AC3E}">
        <p14:creationId xmlns:p14="http://schemas.microsoft.com/office/powerpoint/2010/main" val="104672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AA27E-B620-48AE-A8C3-3714FDF10250}" type="slidenum">
              <a:rPr lang="en-IN" smtClean="0"/>
              <a:t>13</a:t>
            </a:fld>
            <a:endParaRPr lang="en-IN"/>
          </a:p>
        </p:txBody>
      </p:sp>
    </p:spTree>
    <p:extLst>
      <p:ext uri="{BB962C8B-B14F-4D97-AF65-F5344CB8AC3E}">
        <p14:creationId xmlns:p14="http://schemas.microsoft.com/office/powerpoint/2010/main" val="401559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AA27E-B620-48AE-A8C3-3714FDF10250}" type="slidenum">
              <a:rPr lang="en-IN" smtClean="0"/>
              <a:t>15</a:t>
            </a:fld>
            <a:endParaRPr lang="en-IN"/>
          </a:p>
        </p:txBody>
      </p:sp>
    </p:spTree>
    <p:extLst>
      <p:ext uri="{BB962C8B-B14F-4D97-AF65-F5344CB8AC3E}">
        <p14:creationId xmlns:p14="http://schemas.microsoft.com/office/powerpoint/2010/main" val="1857579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AA27E-B620-48AE-A8C3-3714FDF10250}" type="slidenum">
              <a:rPr lang="en-IN" smtClean="0"/>
              <a:t>17</a:t>
            </a:fld>
            <a:endParaRPr lang="en-IN"/>
          </a:p>
        </p:txBody>
      </p:sp>
    </p:spTree>
    <p:extLst>
      <p:ext uri="{BB962C8B-B14F-4D97-AF65-F5344CB8AC3E}">
        <p14:creationId xmlns:p14="http://schemas.microsoft.com/office/powerpoint/2010/main" val="3377167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cstate="print">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cstate="print">
              <a:alphaModFix amt="48000"/>
            </a:blip>
            <a:stretch>
              <a:fillRect/>
            </a:stretch>
          </p:blipFill>
          <p:spPr>
            <a:xfrm>
              <a:off x="8" y="0"/>
              <a:ext cx="7717135" cy="5143501"/>
            </a:xfrm>
            <a:prstGeom prst="rect">
              <a:avLst/>
            </a:prstGeom>
            <a:noFill/>
            <a:ln>
              <a:noFill/>
            </a:ln>
          </p:spPr>
        </p:pic>
      </p:grpSp>
      <p:sp>
        <p:nvSpPr>
          <p:cNvPr id="13" name="Google Shape;13;p2"/>
          <p:cNvSpPr txBox="1">
            <a:spLocks noGrp="1"/>
          </p:cNvSpPr>
          <p:nvPr>
            <p:ph type="ctrTitle"/>
          </p:nvPr>
        </p:nvSpPr>
        <p:spPr>
          <a:xfrm>
            <a:off x="1669825" y="1238850"/>
            <a:ext cx="5804400" cy="188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14" name="Google Shape;14;p2"/>
          <p:cNvSpPr txBox="1">
            <a:spLocks noGrp="1"/>
          </p:cNvSpPr>
          <p:nvPr>
            <p:ph type="subTitle" idx="1"/>
          </p:nvPr>
        </p:nvSpPr>
        <p:spPr>
          <a:xfrm>
            <a:off x="2392500" y="3504354"/>
            <a:ext cx="43590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
        <p:cNvGrpSpPr/>
        <p:nvPr/>
      </p:nvGrpSpPr>
      <p:grpSpPr>
        <a:xfrm>
          <a:off x="0" y="0"/>
          <a:ext cx="0" cy="0"/>
          <a:chOff x="0" y="0"/>
          <a:chExt cx="0" cy="0"/>
        </a:xfrm>
      </p:grpSpPr>
      <p:pic>
        <p:nvPicPr>
          <p:cNvPr id="64" name="Google Shape;64;p1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cstate="print">
            <a:alphaModFix amt="48000"/>
          </a:blip>
          <a:stretch>
            <a:fillRect/>
          </a:stretch>
        </p:blipFill>
        <p:spPr>
          <a:xfrm rot="4861616">
            <a:off x="2643919" y="-1295605"/>
            <a:ext cx="3574490" cy="7570357"/>
          </a:xfrm>
          <a:prstGeom prst="rect">
            <a:avLst/>
          </a:prstGeom>
          <a:noFill/>
          <a:ln>
            <a:noFill/>
          </a:ln>
        </p:spPr>
      </p:pic>
      <p:sp>
        <p:nvSpPr>
          <p:cNvPr id="66" name="Google Shape;66;p11"/>
          <p:cNvSpPr txBox="1">
            <a:spLocks noGrp="1"/>
          </p:cNvSpPr>
          <p:nvPr>
            <p:ph type="title" hasCustomPrompt="1"/>
          </p:nvPr>
        </p:nvSpPr>
        <p:spPr>
          <a:xfrm>
            <a:off x="1284000" y="1468850"/>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7" name="Google Shape;67;p11"/>
          <p:cNvSpPr txBox="1">
            <a:spLocks noGrp="1"/>
          </p:cNvSpPr>
          <p:nvPr>
            <p:ph type="subTitle" idx="1"/>
          </p:nvPr>
        </p:nvSpPr>
        <p:spPr>
          <a:xfrm>
            <a:off x="1284000" y="3553300"/>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r>
              <a:rPr lang="en-US"/>
              <a:t>Click to edit Master subtitle style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9"/>
        <p:cNvGrpSpPr/>
        <p:nvPr/>
      </p:nvGrpSpPr>
      <p:grpSpPr>
        <a:xfrm>
          <a:off x="0" y="0"/>
          <a:ext cx="0" cy="0"/>
          <a:chOff x="0" y="0"/>
          <a:chExt cx="0" cy="0"/>
        </a:xfrm>
      </p:grpSpPr>
      <p:pic>
        <p:nvPicPr>
          <p:cNvPr id="70" name="Google Shape;70;p1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cstate="print">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cstate="print">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5" name="Google Shape;75;p13"/>
          <p:cNvSpPr txBox="1">
            <a:spLocks noGrp="1"/>
          </p:cNvSpPr>
          <p:nvPr>
            <p:ph type="title" idx="2"/>
          </p:nvPr>
        </p:nvSpPr>
        <p:spPr>
          <a:xfrm>
            <a:off x="7200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76" name="Google Shape;76;p13"/>
          <p:cNvSpPr txBox="1">
            <a:spLocks noGrp="1"/>
          </p:cNvSpPr>
          <p:nvPr>
            <p:ph type="title" idx="3" hasCustomPrompt="1"/>
          </p:nvPr>
        </p:nvSpPr>
        <p:spPr>
          <a:xfrm>
            <a:off x="12505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1"/>
          </p:nvPr>
        </p:nvSpPr>
        <p:spPr>
          <a:xfrm>
            <a:off x="7200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78" name="Google Shape;78;p13"/>
          <p:cNvSpPr txBox="1">
            <a:spLocks noGrp="1"/>
          </p:cNvSpPr>
          <p:nvPr>
            <p:ph type="title" idx="4"/>
          </p:nvPr>
        </p:nvSpPr>
        <p:spPr>
          <a:xfrm>
            <a:off x="34038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79" name="Google Shape;79;p13"/>
          <p:cNvSpPr txBox="1">
            <a:spLocks noGrp="1"/>
          </p:cNvSpPr>
          <p:nvPr>
            <p:ph type="title" idx="5" hasCustomPrompt="1"/>
          </p:nvPr>
        </p:nvSpPr>
        <p:spPr>
          <a:xfrm>
            <a:off x="39343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6"/>
          </p:nvPr>
        </p:nvSpPr>
        <p:spPr>
          <a:xfrm>
            <a:off x="34038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1" name="Google Shape;81;p13"/>
          <p:cNvSpPr txBox="1">
            <a:spLocks noGrp="1"/>
          </p:cNvSpPr>
          <p:nvPr>
            <p:ph type="title" idx="7"/>
          </p:nvPr>
        </p:nvSpPr>
        <p:spPr>
          <a:xfrm>
            <a:off x="608760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2" name="Google Shape;82;p13"/>
          <p:cNvSpPr txBox="1">
            <a:spLocks noGrp="1"/>
          </p:cNvSpPr>
          <p:nvPr>
            <p:ph type="title" idx="8" hasCustomPrompt="1"/>
          </p:nvPr>
        </p:nvSpPr>
        <p:spPr>
          <a:xfrm>
            <a:off x="661815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9"/>
          </p:nvPr>
        </p:nvSpPr>
        <p:spPr>
          <a:xfrm>
            <a:off x="608760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4" name="Google Shape;84;p13"/>
          <p:cNvSpPr txBox="1">
            <a:spLocks noGrp="1"/>
          </p:cNvSpPr>
          <p:nvPr>
            <p:ph type="title" idx="13"/>
          </p:nvPr>
        </p:nvSpPr>
        <p:spPr>
          <a:xfrm>
            <a:off x="7200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5" name="Google Shape;85;p13"/>
          <p:cNvSpPr txBox="1">
            <a:spLocks noGrp="1"/>
          </p:cNvSpPr>
          <p:nvPr>
            <p:ph type="title" idx="14" hasCustomPrompt="1"/>
          </p:nvPr>
        </p:nvSpPr>
        <p:spPr>
          <a:xfrm>
            <a:off x="12505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5"/>
          </p:nvPr>
        </p:nvSpPr>
        <p:spPr>
          <a:xfrm>
            <a:off x="7200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87" name="Google Shape;87;p13"/>
          <p:cNvSpPr txBox="1">
            <a:spLocks noGrp="1"/>
          </p:cNvSpPr>
          <p:nvPr>
            <p:ph type="title" idx="16"/>
          </p:nvPr>
        </p:nvSpPr>
        <p:spPr>
          <a:xfrm>
            <a:off x="34038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88" name="Google Shape;88;p13"/>
          <p:cNvSpPr txBox="1">
            <a:spLocks noGrp="1"/>
          </p:cNvSpPr>
          <p:nvPr>
            <p:ph type="title" idx="17" hasCustomPrompt="1"/>
          </p:nvPr>
        </p:nvSpPr>
        <p:spPr>
          <a:xfrm>
            <a:off x="39343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18"/>
          </p:nvPr>
        </p:nvSpPr>
        <p:spPr>
          <a:xfrm>
            <a:off x="34038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90" name="Google Shape;90;p13"/>
          <p:cNvSpPr txBox="1">
            <a:spLocks noGrp="1"/>
          </p:cNvSpPr>
          <p:nvPr>
            <p:ph type="title" idx="19"/>
          </p:nvPr>
        </p:nvSpPr>
        <p:spPr>
          <a:xfrm>
            <a:off x="608760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91" name="Google Shape;91;p13"/>
          <p:cNvSpPr txBox="1">
            <a:spLocks noGrp="1"/>
          </p:cNvSpPr>
          <p:nvPr>
            <p:ph type="title" idx="20" hasCustomPrompt="1"/>
          </p:nvPr>
        </p:nvSpPr>
        <p:spPr>
          <a:xfrm>
            <a:off x="661815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21"/>
          </p:nvPr>
        </p:nvSpPr>
        <p:spPr>
          <a:xfrm>
            <a:off x="608760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93"/>
        <p:cNvGrpSpPr/>
        <p:nvPr/>
      </p:nvGrpSpPr>
      <p:grpSpPr>
        <a:xfrm>
          <a:off x="0" y="0"/>
          <a:ext cx="0" cy="0"/>
          <a:chOff x="0" y="0"/>
          <a:chExt cx="0" cy="0"/>
        </a:xfrm>
      </p:grpSpPr>
      <p:pic>
        <p:nvPicPr>
          <p:cNvPr id="94" name="Google Shape;94;p14"/>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95;p14"/>
          <p:cNvGrpSpPr/>
          <p:nvPr/>
        </p:nvGrpSpPr>
        <p:grpSpPr>
          <a:xfrm rot="10800000" flipH="1">
            <a:off x="-1002602" y="2626046"/>
            <a:ext cx="10690508" cy="3876129"/>
            <a:chOff x="-1002602" y="-2587450"/>
            <a:chExt cx="10690508" cy="3876129"/>
          </a:xfrm>
        </p:grpSpPr>
        <p:pic>
          <p:nvPicPr>
            <p:cNvPr id="96" name="Google Shape;96;p14"/>
            <p:cNvPicPr preferRelativeResize="0"/>
            <p:nvPr/>
          </p:nvPicPr>
          <p:blipFill>
            <a:blip r:embed="rId3" cstate="print">
              <a:alphaModFix amt="37000"/>
            </a:blip>
            <a:stretch>
              <a:fillRect/>
            </a:stretch>
          </p:blipFill>
          <p:spPr>
            <a:xfrm>
              <a:off x="-1002602" y="-2587450"/>
              <a:ext cx="2881223" cy="2929874"/>
            </a:xfrm>
            <a:prstGeom prst="rect">
              <a:avLst/>
            </a:prstGeom>
            <a:noFill/>
            <a:ln>
              <a:noFill/>
            </a:ln>
          </p:spPr>
        </p:pic>
        <p:pic>
          <p:nvPicPr>
            <p:cNvPr id="97" name="Google Shape;97;p14"/>
            <p:cNvPicPr preferRelativeResize="0"/>
            <p:nvPr/>
          </p:nvPicPr>
          <p:blipFill rotWithShape="1">
            <a:blip r:embed="rId4" cstate="print">
              <a:alphaModFix amt="31000"/>
            </a:blip>
            <a:srcRect l="-115660" t="-15070" r="115660" b="15069"/>
            <a:stretch/>
          </p:blipFill>
          <p:spPr>
            <a:xfrm rot="4408896">
              <a:off x="7465724" y="-1122075"/>
              <a:ext cx="1486300" cy="2644623"/>
            </a:xfrm>
            <a:prstGeom prst="rect">
              <a:avLst/>
            </a:prstGeom>
            <a:noFill/>
            <a:ln>
              <a:noFill/>
            </a:ln>
          </p:spPr>
        </p:pic>
      </p:grpSp>
      <p:sp>
        <p:nvSpPr>
          <p:cNvPr id="98" name="Google Shape;98;p14"/>
          <p:cNvSpPr txBox="1">
            <a:spLocks noGrp="1"/>
          </p:cNvSpPr>
          <p:nvPr>
            <p:ph type="title"/>
          </p:nvPr>
        </p:nvSpPr>
        <p:spPr>
          <a:xfrm>
            <a:off x="720000" y="2117188"/>
            <a:ext cx="23364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99" name="Google Shape;99;p14"/>
          <p:cNvSpPr txBox="1">
            <a:spLocks noGrp="1"/>
          </p:cNvSpPr>
          <p:nvPr>
            <p:ph type="title" idx="2"/>
          </p:nvPr>
        </p:nvSpPr>
        <p:spPr>
          <a:xfrm>
            <a:off x="3980038" y="1027588"/>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0" name="Google Shape;100;p14"/>
          <p:cNvSpPr txBox="1">
            <a:spLocks noGrp="1"/>
          </p:cNvSpPr>
          <p:nvPr>
            <p:ph type="title" idx="3" hasCustomPrompt="1"/>
          </p:nvPr>
        </p:nvSpPr>
        <p:spPr>
          <a:xfrm>
            <a:off x="3093426" y="10275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4"/>
          <p:cNvSpPr txBox="1">
            <a:spLocks noGrp="1"/>
          </p:cNvSpPr>
          <p:nvPr>
            <p:ph type="subTitle" idx="1"/>
          </p:nvPr>
        </p:nvSpPr>
        <p:spPr>
          <a:xfrm>
            <a:off x="6216076" y="1027588"/>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2" name="Google Shape;102;p14"/>
          <p:cNvSpPr txBox="1">
            <a:spLocks noGrp="1"/>
          </p:cNvSpPr>
          <p:nvPr>
            <p:ph type="title" idx="4"/>
          </p:nvPr>
        </p:nvSpPr>
        <p:spPr>
          <a:xfrm>
            <a:off x="3980038" y="2354195"/>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3" name="Google Shape;103;p14"/>
          <p:cNvSpPr txBox="1">
            <a:spLocks noGrp="1"/>
          </p:cNvSpPr>
          <p:nvPr>
            <p:ph type="title" idx="5" hasCustomPrompt="1"/>
          </p:nvPr>
        </p:nvSpPr>
        <p:spPr>
          <a:xfrm>
            <a:off x="3093434" y="23541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4"/>
          <p:cNvSpPr txBox="1">
            <a:spLocks noGrp="1"/>
          </p:cNvSpPr>
          <p:nvPr>
            <p:ph type="subTitle" idx="6"/>
          </p:nvPr>
        </p:nvSpPr>
        <p:spPr>
          <a:xfrm>
            <a:off x="6216076" y="2354195"/>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4"/>
          <p:cNvSpPr txBox="1">
            <a:spLocks noGrp="1"/>
          </p:cNvSpPr>
          <p:nvPr>
            <p:ph type="title" idx="7"/>
          </p:nvPr>
        </p:nvSpPr>
        <p:spPr>
          <a:xfrm>
            <a:off x="3980038" y="3555390"/>
            <a:ext cx="2169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06" name="Google Shape;106;p14"/>
          <p:cNvSpPr txBox="1">
            <a:spLocks noGrp="1"/>
          </p:cNvSpPr>
          <p:nvPr>
            <p:ph type="title" idx="8" hasCustomPrompt="1"/>
          </p:nvPr>
        </p:nvSpPr>
        <p:spPr>
          <a:xfrm>
            <a:off x="3091425" y="3555388"/>
            <a:ext cx="819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4"/>
          <p:cNvSpPr txBox="1">
            <a:spLocks noGrp="1"/>
          </p:cNvSpPr>
          <p:nvPr>
            <p:ph type="subTitle" idx="9"/>
          </p:nvPr>
        </p:nvSpPr>
        <p:spPr>
          <a:xfrm>
            <a:off x="6216076" y="3555390"/>
            <a:ext cx="21852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2">
  <p:cSld name="Table of contents 2">
    <p:spTree>
      <p:nvGrpSpPr>
        <p:cNvPr id="1" name="Shape 108"/>
        <p:cNvGrpSpPr/>
        <p:nvPr/>
      </p:nvGrpSpPr>
      <p:grpSpPr>
        <a:xfrm>
          <a:off x="0" y="0"/>
          <a:ext cx="0" cy="0"/>
          <a:chOff x="0" y="0"/>
          <a:chExt cx="0" cy="0"/>
        </a:xfrm>
      </p:grpSpPr>
      <p:pic>
        <p:nvPicPr>
          <p:cNvPr id="109" name="Google Shape;109;p1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10;p15"/>
          <p:cNvGrpSpPr/>
          <p:nvPr/>
        </p:nvGrpSpPr>
        <p:grpSpPr>
          <a:xfrm flipH="1">
            <a:off x="-1390802" y="299725"/>
            <a:ext cx="11262196" cy="4113879"/>
            <a:chOff x="-1074490" y="299725"/>
            <a:chExt cx="11262196" cy="4113879"/>
          </a:xfrm>
        </p:grpSpPr>
        <p:pic>
          <p:nvPicPr>
            <p:cNvPr id="111" name="Google Shape;111;p15"/>
            <p:cNvPicPr preferRelativeResize="0"/>
            <p:nvPr/>
          </p:nvPicPr>
          <p:blipFill>
            <a:blip r:embed="rId3" cstate="print">
              <a:alphaModFix amt="37000"/>
            </a:blip>
            <a:stretch>
              <a:fillRect/>
            </a:stretch>
          </p:blipFill>
          <p:spPr>
            <a:xfrm>
              <a:off x="-1074490" y="299725"/>
              <a:ext cx="2881223" cy="2929874"/>
            </a:xfrm>
            <a:prstGeom prst="rect">
              <a:avLst/>
            </a:prstGeom>
            <a:noFill/>
            <a:ln>
              <a:noFill/>
            </a:ln>
          </p:spPr>
        </p:pic>
        <p:pic>
          <p:nvPicPr>
            <p:cNvPr id="112" name="Google Shape;112;p15"/>
            <p:cNvPicPr preferRelativeResize="0"/>
            <p:nvPr/>
          </p:nvPicPr>
          <p:blipFill>
            <a:blip r:embed="rId4" cstate="print">
              <a:alphaModFix amt="31000"/>
            </a:blip>
            <a:stretch>
              <a:fillRect/>
            </a:stretch>
          </p:blipFill>
          <p:spPr>
            <a:xfrm rot="4408896">
              <a:off x="7965524" y="2002850"/>
              <a:ext cx="1486300" cy="2644623"/>
            </a:xfrm>
            <a:prstGeom prst="rect">
              <a:avLst/>
            </a:prstGeom>
            <a:noFill/>
            <a:ln>
              <a:noFill/>
            </a:ln>
          </p:spPr>
        </p:pic>
      </p:grpSp>
      <p:sp>
        <p:nvSpPr>
          <p:cNvPr id="113" name="Google Shape;113;p15"/>
          <p:cNvSpPr txBox="1">
            <a:spLocks noGrp="1"/>
          </p:cNvSpPr>
          <p:nvPr>
            <p:ph type="title"/>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4" name="Google Shape;114;p15"/>
          <p:cNvSpPr txBox="1">
            <a:spLocks noGrp="1"/>
          </p:cNvSpPr>
          <p:nvPr>
            <p:ph type="title" idx="2"/>
          </p:nvPr>
        </p:nvSpPr>
        <p:spPr>
          <a:xfrm>
            <a:off x="18883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15" name="Google Shape;115;p15"/>
          <p:cNvSpPr txBox="1">
            <a:spLocks noGrp="1"/>
          </p:cNvSpPr>
          <p:nvPr>
            <p:ph type="title" idx="3" hasCustomPrompt="1"/>
          </p:nvPr>
        </p:nvSpPr>
        <p:spPr>
          <a:xfrm>
            <a:off x="24189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5"/>
          <p:cNvSpPr txBox="1">
            <a:spLocks noGrp="1"/>
          </p:cNvSpPr>
          <p:nvPr>
            <p:ph type="subTitle" idx="1"/>
          </p:nvPr>
        </p:nvSpPr>
        <p:spPr>
          <a:xfrm>
            <a:off x="18883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5"/>
          <p:cNvSpPr txBox="1">
            <a:spLocks noGrp="1"/>
          </p:cNvSpPr>
          <p:nvPr>
            <p:ph type="title" idx="4"/>
          </p:nvPr>
        </p:nvSpPr>
        <p:spPr>
          <a:xfrm>
            <a:off x="4572150" y="167241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18" name="Google Shape;118;p15"/>
          <p:cNvSpPr txBox="1">
            <a:spLocks noGrp="1"/>
          </p:cNvSpPr>
          <p:nvPr>
            <p:ph type="title" idx="5" hasCustomPrompt="1"/>
          </p:nvPr>
        </p:nvSpPr>
        <p:spPr>
          <a:xfrm>
            <a:off x="5102700" y="108601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5"/>
          <p:cNvSpPr txBox="1">
            <a:spLocks noGrp="1"/>
          </p:cNvSpPr>
          <p:nvPr>
            <p:ph type="subTitle" idx="6"/>
          </p:nvPr>
        </p:nvSpPr>
        <p:spPr>
          <a:xfrm>
            <a:off x="4572150" y="235564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0" name="Google Shape;120;p15"/>
          <p:cNvSpPr txBox="1">
            <a:spLocks noGrp="1"/>
          </p:cNvSpPr>
          <p:nvPr>
            <p:ph type="title" idx="7"/>
          </p:nvPr>
        </p:nvSpPr>
        <p:spPr>
          <a:xfrm>
            <a:off x="18883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21" name="Google Shape;121;p15"/>
          <p:cNvSpPr txBox="1">
            <a:spLocks noGrp="1"/>
          </p:cNvSpPr>
          <p:nvPr>
            <p:ph type="title" idx="8" hasCustomPrompt="1"/>
          </p:nvPr>
        </p:nvSpPr>
        <p:spPr>
          <a:xfrm>
            <a:off x="24189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5"/>
          <p:cNvSpPr txBox="1">
            <a:spLocks noGrp="1"/>
          </p:cNvSpPr>
          <p:nvPr>
            <p:ph type="subTitle" idx="9"/>
          </p:nvPr>
        </p:nvSpPr>
        <p:spPr>
          <a:xfrm>
            <a:off x="18883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123" name="Google Shape;123;p15"/>
          <p:cNvSpPr txBox="1">
            <a:spLocks noGrp="1"/>
          </p:cNvSpPr>
          <p:nvPr>
            <p:ph type="title" idx="13"/>
          </p:nvPr>
        </p:nvSpPr>
        <p:spPr>
          <a:xfrm>
            <a:off x="4572150" y="3432026"/>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124" name="Google Shape;124;p15"/>
          <p:cNvSpPr txBox="1">
            <a:spLocks noGrp="1"/>
          </p:cNvSpPr>
          <p:nvPr>
            <p:ph type="title" idx="14" hasCustomPrompt="1"/>
          </p:nvPr>
        </p:nvSpPr>
        <p:spPr>
          <a:xfrm>
            <a:off x="5102700" y="2850421"/>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5"/>
          <p:cNvSpPr txBox="1">
            <a:spLocks noGrp="1"/>
          </p:cNvSpPr>
          <p:nvPr>
            <p:ph type="subTitle" idx="15"/>
          </p:nvPr>
        </p:nvSpPr>
        <p:spPr>
          <a:xfrm>
            <a:off x="4572150" y="4115464"/>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26"/>
        <p:cNvGrpSpPr/>
        <p:nvPr/>
      </p:nvGrpSpPr>
      <p:grpSpPr>
        <a:xfrm>
          <a:off x="0" y="0"/>
          <a:ext cx="0" cy="0"/>
          <a:chOff x="0" y="0"/>
          <a:chExt cx="0" cy="0"/>
        </a:xfrm>
      </p:grpSpPr>
      <p:pic>
        <p:nvPicPr>
          <p:cNvPr id="127" name="Google Shape;127;p16"/>
          <p:cNvPicPr preferRelativeResize="0"/>
          <p:nvPr/>
        </p:nvPicPr>
        <p:blipFill>
          <a:blip r:embed="rId2" cstate="print">
            <a:alphaModFix amt="57000"/>
          </a:blip>
          <a:stretch>
            <a:fillRect/>
          </a:stretch>
        </p:blipFill>
        <p:spPr>
          <a:xfrm rot="10800000">
            <a:off x="2" y="-939100"/>
            <a:ext cx="9144000" cy="5143500"/>
          </a:xfrm>
          <a:prstGeom prst="rect">
            <a:avLst/>
          </a:prstGeom>
          <a:noFill/>
          <a:ln>
            <a:noFill/>
          </a:ln>
        </p:spPr>
      </p:pic>
      <p:pic>
        <p:nvPicPr>
          <p:cNvPr id="128" name="Google Shape;128;p16"/>
          <p:cNvPicPr preferRelativeResize="0"/>
          <p:nvPr/>
        </p:nvPicPr>
        <p:blipFill>
          <a:blip r:embed="rId3" cstate="print">
            <a:alphaModFix amt="30000"/>
          </a:blip>
          <a:stretch>
            <a:fillRect/>
          </a:stretch>
        </p:blipFill>
        <p:spPr>
          <a:xfrm rot="10800000">
            <a:off x="0" y="-947289"/>
            <a:ext cx="9144003" cy="6098978"/>
          </a:xfrm>
          <a:prstGeom prst="rect">
            <a:avLst/>
          </a:prstGeom>
          <a:noFill/>
          <a:ln>
            <a:noFill/>
          </a:ln>
        </p:spPr>
      </p:pic>
      <p:sp>
        <p:nvSpPr>
          <p:cNvPr id="129" name="Google Shape;129;p16"/>
          <p:cNvSpPr txBox="1">
            <a:spLocks noGrp="1"/>
          </p:cNvSpPr>
          <p:nvPr>
            <p:ph type="title"/>
          </p:nvPr>
        </p:nvSpPr>
        <p:spPr>
          <a:xfrm flipH="1">
            <a:off x="2132450" y="1482875"/>
            <a:ext cx="4978500" cy="68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30" name="Google Shape;130;p16"/>
          <p:cNvSpPr txBox="1">
            <a:spLocks noGrp="1"/>
          </p:cNvSpPr>
          <p:nvPr>
            <p:ph type="subTitle" idx="1"/>
          </p:nvPr>
        </p:nvSpPr>
        <p:spPr>
          <a:xfrm flipH="1">
            <a:off x="2132450" y="2389840"/>
            <a:ext cx="4978500" cy="12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1"/>
        <p:cNvGrpSpPr/>
        <p:nvPr/>
      </p:nvGrpSpPr>
      <p:grpSpPr>
        <a:xfrm>
          <a:off x="0" y="0"/>
          <a:ext cx="0" cy="0"/>
          <a:chOff x="0" y="0"/>
          <a:chExt cx="0" cy="0"/>
        </a:xfrm>
      </p:grpSpPr>
      <p:pic>
        <p:nvPicPr>
          <p:cNvPr id="132" name="Google Shape;132;p1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3" name="Google Shape;133;p17"/>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34;p17"/>
          <p:cNvGrpSpPr/>
          <p:nvPr/>
        </p:nvGrpSpPr>
        <p:grpSpPr>
          <a:xfrm>
            <a:off x="0" y="-805349"/>
            <a:ext cx="9763800" cy="7934649"/>
            <a:chOff x="0" y="-805349"/>
            <a:chExt cx="9763800" cy="7934649"/>
          </a:xfrm>
        </p:grpSpPr>
        <p:pic>
          <p:nvPicPr>
            <p:cNvPr id="135" name="Google Shape;135;p17"/>
            <p:cNvPicPr preferRelativeResize="0"/>
            <p:nvPr/>
          </p:nvPicPr>
          <p:blipFill>
            <a:blip r:embed="rId3" cstate="print">
              <a:alphaModFix amt="21000"/>
            </a:blip>
            <a:stretch>
              <a:fillRect/>
            </a:stretch>
          </p:blipFill>
          <p:spPr>
            <a:xfrm rot="-5400000">
              <a:off x="-2349749" y="2349750"/>
              <a:ext cx="7129298" cy="2429801"/>
            </a:xfrm>
            <a:prstGeom prst="rect">
              <a:avLst/>
            </a:prstGeom>
            <a:noFill/>
            <a:ln>
              <a:noFill/>
            </a:ln>
          </p:spPr>
        </p:pic>
        <p:pic>
          <p:nvPicPr>
            <p:cNvPr id="136" name="Google Shape;136;p17"/>
            <p:cNvPicPr preferRelativeResize="0"/>
            <p:nvPr/>
          </p:nvPicPr>
          <p:blipFill>
            <a:blip r:embed="rId4" cstate="print">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7"/>
        <p:cNvGrpSpPr/>
        <p:nvPr/>
      </p:nvGrpSpPr>
      <p:grpSpPr>
        <a:xfrm>
          <a:off x="0" y="0"/>
          <a:ext cx="0" cy="0"/>
          <a:chOff x="0" y="0"/>
          <a:chExt cx="0" cy="0"/>
        </a:xfrm>
      </p:grpSpPr>
      <p:pic>
        <p:nvPicPr>
          <p:cNvPr id="138" name="Google Shape;138;p1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39" name="Google Shape;139;p18"/>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pic>
        <p:nvPicPr>
          <p:cNvPr id="140" name="Google Shape;140;p18"/>
          <p:cNvPicPr preferRelativeResize="0"/>
          <p:nvPr/>
        </p:nvPicPr>
        <p:blipFill>
          <a:blip r:embed="rId3" cstate="print">
            <a:alphaModFix amt="60000"/>
          </a:blip>
          <a:stretch>
            <a:fillRect/>
          </a:stretch>
        </p:blipFill>
        <p:spPr>
          <a:xfrm>
            <a:off x="-1029327" y="3181250"/>
            <a:ext cx="2881223" cy="2929874"/>
          </a:xfrm>
          <a:prstGeom prst="rect">
            <a:avLst/>
          </a:prstGeom>
          <a:noFill/>
          <a:ln>
            <a:noFill/>
          </a:ln>
        </p:spPr>
      </p:pic>
      <p:pic>
        <p:nvPicPr>
          <p:cNvPr id="141" name="Google Shape;141;p18"/>
          <p:cNvPicPr preferRelativeResize="0"/>
          <p:nvPr/>
        </p:nvPicPr>
        <p:blipFill>
          <a:blip r:embed="rId4" cstate="print">
            <a:alphaModFix/>
          </a:blip>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42"/>
        <p:cNvGrpSpPr/>
        <p:nvPr/>
      </p:nvGrpSpPr>
      <p:grpSpPr>
        <a:xfrm>
          <a:off x="0" y="0"/>
          <a:ext cx="0" cy="0"/>
          <a:chOff x="0" y="0"/>
          <a:chExt cx="0" cy="0"/>
        </a:xfrm>
      </p:grpSpPr>
      <p:pic>
        <p:nvPicPr>
          <p:cNvPr id="143" name="Google Shape;143;p1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44;p19"/>
          <p:cNvGrpSpPr/>
          <p:nvPr/>
        </p:nvGrpSpPr>
        <p:grpSpPr>
          <a:xfrm>
            <a:off x="-576577" y="-1474725"/>
            <a:ext cx="10363825" cy="2929874"/>
            <a:chOff x="-576577" y="-1227375"/>
            <a:chExt cx="10363825" cy="2929874"/>
          </a:xfrm>
        </p:grpSpPr>
        <p:pic>
          <p:nvPicPr>
            <p:cNvPr id="145" name="Google Shape;145;p19"/>
            <p:cNvPicPr preferRelativeResize="0"/>
            <p:nvPr/>
          </p:nvPicPr>
          <p:blipFill>
            <a:blip r:embed="rId3" cstate="print">
              <a:alphaModFix amt="52000"/>
            </a:blip>
            <a:stretch>
              <a:fillRect/>
            </a:stretch>
          </p:blipFill>
          <p:spPr>
            <a:xfrm flipH="1">
              <a:off x="7474223" y="-1184322"/>
              <a:ext cx="2313025" cy="2519726"/>
            </a:xfrm>
            <a:prstGeom prst="rect">
              <a:avLst/>
            </a:prstGeom>
            <a:noFill/>
            <a:ln>
              <a:noFill/>
            </a:ln>
          </p:spPr>
        </p:pic>
        <p:pic>
          <p:nvPicPr>
            <p:cNvPr id="146" name="Google Shape;146;p19"/>
            <p:cNvPicPr preferRelativeResize="0"/>
            <p:nvPr/>
          </p:nvPicPr>
          <p:blipFill>
            <a:blip r:embed="rId4" cstate="print">
              <a:alphaModFix amt="57000"/>
            </a:blip>
            <a:stretch>
              <a:fillRect/>
            </a:stretch>
          </p:blipFill>
          <p:spPr>
            <a:xfrm>
              <a:off x="-576577" y="-1227375"/>
              <a:ext cx="2881223" cy="2929874"/>
            </a:xfrm>
            <a:prstGeom prst="rect">
              <a:avLst/>
            </a:prstGeom>
            <a:noFill/>
            <a:ln>
              <a:noFill/>
            </a:ln>
          </p:spPr>
        </p:pic>
      </p:grpSp>
      <p:sp>
        <p:nvSpPr>
          <p:cNvPr id="147" name="Google Shape;147;p19"/>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48"/>
        <p:cNvGrpSpPr/>
        <p:nvPr/>
      </p:nvGrpSpPr>
      <p:grpSpPr>
        <a:xfrm>
          <a:off x="0" y="0"/>
          <a:ext cx="0" cy="0"/>
          <a:chOff x="0" y="0"/>
          <a:chExt cx="0" cy="0"/>
        </a:xfrm>
      </p:grpSpPr>
      <p:pic>
        <p:nvPicPr>
          <p:cNvPr id="149" name="Google Shape;149;p2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0" name="Google Shape;150;p20"/>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1;p20"/>
          <p:cNvGrpSpPr/>
          <p:nvPr/>
        </p:nvGrpSpPr>
        <p:grpSpPr>
          <a:xfrm>
            <a:off x="-1846500" y="-1386399"/>
            <a:ext cx="11304528" cy="8107960"/>
            <a:chOff x="-1846500" y="-1386399"/>
            <a:chExt cx="11304528" cy="8107960"/>
          </a:xfrm>
        </p:grpSpPr>
        <p:pic>
          <p:nvPicPr>
            <p:cNvPr id="152" name="Google Shape;152;p2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153" name="Google Shape;153;p20"/>
            <p:cNvPicPr preferRelativeResize="0"/>
            <p:nvPr/>
          </p:nvPicPr>
          <p:blipFill>
            <a:blip r:embed="rId4" cstate="print">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54"/>
        <p:cNvGrpSpPr/>
        <p:nvPr/>
      </p:nvGrpSpPr>
      <p:grpSpPr>
        <a:xfrm>
          <a:off x="0" y="0"/>
          <a:ext cx="0" cy="0"/>
          <a:chOff x="0" y="0"/>
          <a:chExt cx="0" cy="0"/>
        </a:xfrm>
      </p:grpSpPr>
      <p:pic>
        <p:nvPicPr>
          <p:cNvPr id="155" name="Google Shape;155;p2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56" name="Google Shape;156;p21"/>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grpSp>
        <p:nvGrpSpPr>
          <p:cNvPr id="2" name="Google Shape;157;p21"/>
          <p:cNvGrpSpPr/>
          <p:nvPr/>
        </p:nvGrpSpPr>
        <p:grpSpPr>
          <a:xfrm>
            <a:off x="-2260370" y="-3743099"/>
            <a:ext cx="14611870" cy="7885148"/>
            <a:chOff x="-2459845" y="-4046299"/>
            <a:chExt cx="14611870" cy="7885148"/>
          </a:xfrm>
        </p:grpSpPr>
        <p:pic>
          <p:nvPicPr>
            <p:cNvPr id="158" name="Google Shape;158;p21"/>
            <p:cNvPicPr preferRelativeResize="0"/>
            <p:nvPr/>
          </p:nvPicPr>
          <p:blipFill>
            <a:blip r:embed="rId3" cstate="print">
              <a:alphaModFix amt="32000"/>
            </a:blip>
            <a:stretch>
              <a:fillRect/>
            </a:stretch>
          </p:blipFill>
          <p:spPr>
            <a:xfrm rot="-10558877">
              <a:off x="-2298947" y="-1597926"/>
              <a:ext cx="3030302" cy="4698000"/>
            </a:xfrm>
            <a:prstGeom prst="rect">
              <a:avLst/>
            </a:prstGeom>
            <a:noFill/>
            <a:ln>
              <a:noFill/>
            </a:ln>
          </p:spPr>
        </p:pic>
        <p:pic>
          <p:nvPicPr>
            <p:cNvPr id="159" name="Google Shape;159;p21"/>
            <p:cNvPicPr preferRelativeResize="0"/>
            <p:nvPr/>
          </p:nvPicPr>
          <p:blipFill>
            <a:blip r:embed="rId4" cstate="print">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cstate="print">
            <a:alphaModFix amt="30000"/>
          </a:blip>
          <a:stretch>
            <a:fillRect/>
          </a:stretch>
        </p:blipFill>
        <p:spPr>
          <a:xfrm>
            <a:off x="0" y="-431300"/>
            <a:ext cx="9144003" cy="6098975"/>
          </a:xfrm>
          <a:prstGeom prst="rect">
            <a:avLst/>
          </a:prstGeom>
          <a:noFill/>
          <a:ln>
            <a:noFill/>
          </a:ln>
        </p:spPr>
      </p:pic>
      <p:sp>
        <p:nvSpPr>
          <p:cNvPr id="18" name="Google Shape;18;p3"/>
          <p:cNvSpPr txBox="1">
            <a:spLocks noGrp="1"/>
          </p:cNvSpPr>
          <p:nvPr>
            <p:ph type="title"/>
          </p:nvPr>
        </p:nvSpPr>
        <p:spPr>
          <a:xfrm>
            <a:off x="3187850" y="2102909"/>
            <a:ext cx="27684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 name="Google Shape;19;p3"/>
          <p:cNvSpPr txBox="1">
            <a:spLocks noGrp="1"/>
          </p:cNvSpPr>
          <p:nvPr>
            <p:ph type="title" idx="2" hasCustomPrompt="1"/>
          </p:nvPr>
        </p:nvSpPr>
        <p:spPr>
          <a:xfrm>
            <a:off x="3187800" y="929450"/>
            <a:ext cx="27684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187850" y="3475316"/>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60"/>
        <p:cNvGrpSpPr/>
        <p:nvPr/>
      </p:nvGrpSpPr>
      <p:grpSpPr>
        <a:xfrm>
          <a:off x="0" y="0"/>
          <a:ext cx="0" cy="0"/>
          <a:chOff x="0" y="0"/>
          <a:chExt cx="0" cy="0"/>
        </a:xfrm>
      </p:grpSpPr>
      <p:pic>
        <p:nvPicPr>
          <p:cNvPr id="161" name="Google Shape;161;p2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2" name="Google Shape;162;p22"/>
          <p:cNvSpPr txBox="1">
            <a:spLocks noGrp="1"/>
          </p:cNvSpPr>
          <p:nvPr>
            <p:ph type="title"/>
          </p:nvPr>
        </p:nvSpPr>
        <p:spPr>
          <a:xfrm>
            <a:off x="71505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a:r>
              <a:rPr lang="en-US"/>
              <a:t>Click to edit Master 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63"/>
        <p:cNvGrpSpPr/>
        <p:nvPr/>
      </p:nvGrpSpPr>
      <p:grpSpPr>
        <a:xfrm>
          <a:off x="0" y="0"/>
          <a:ext cx="0" cy="0"/>
          <a:chOff x="0" y="0"/>
          <a:chExt cx="0" cy="0"/>
        </a:xfrm>
      </p:grpSpPr>
      <p:pic>
        <p:nvPicPr>
          <p:cNvPr id="164" name="Google Shape;164;p2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165" name="Google Shape;165;p23"/>
          <p:cNvSpPr txBox="1">
            <a:spLocks noGrp="1"/>
          </p:cNvSpPr>
          <p:nvPr>
            <p:ph type="title"/>
          </p:nvPr>
        </p:nvSpPr>
        <p:spPr>
          <a:xfrm>
            <a:off x="4237673" y="1775425"/>
            <a:ext cx="27684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66" name="Google Shape;166;p23"/>
          <p:cNvSpPr txBox="1">
            <a:spLocks noGrp="1"/>
          </p:cNvSpPr>
          <p:nvPr>
            <p:ph type="title" idx="2" hasCustomPrompt="1"/>
          </p:nvPr>
        </p:nvSpPr>
        <p:spPr>
          <a:xfrm>
            <a:off x="2474011" y="1592863"/>
            <a:ext cx="2112300" cy="1413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7" name="Google Shape;167;p23"/>
          <p:cNvSpPr txBox="1">
            <a:spLocks noGrp="1"/>
          </p:cNvSpPr>
          <p:nvPr>
            <p:ph type="subTitle" idx="1"/>
          </p:nvPr>
        </p:nvSpPr>
        <p:spPr>
          <a:xfrm>
            <a:off x="4237673" y="3149536"/>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68" name="Google Shape;168;p23"/>
          <p:cNvPicPr preferRelativeResize="0"/>
          <p:nvPr/>
        </p:nvPicPr>
        <p:blipFill>
          <a:blip r:embed="rId3" cstate="print">
            <a:alphaModFix amt="30000"/>
          </a:blip>
          <a:stretch>
            <a:fillRect/>
          </a:stretch>
        </p:blipFill>
        <p:spPr>
          <a:xfrm>
            <a:off x="0" y="-5"/>
            <a:ext cx="9144003" cy="3116462"/>
          </a:xfrm>
          <a:prstGeom prst="rect">
            <a:avLst/>
          </a:prstGeom>
          <a:noFill/>
          <a:ln>
            <a:noFill/>
          </a:ln>
        </p:spPr>
      </p:pic>
      <p:pic>
        <p:nvPicPr>
          <p:cNvPr id="169" name="Google Shape;169;p23"/>
          <p:cNvPicPr preferRelativeResize="0"/>
          <p:nvPr/>
        </p:nvPicPr>
        <p:blipFill>
          <a:blip r:embed="rId4" cstate="print">
            <a:alphaModFix amt="49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70"/>
        <p:cNvGrpSpPr/>
        <p:nvPr/>
      </p:nvGrpSpPr>
      <p:grpSpPr>
        <a:xfrm>
          <a:off x="0" y="0"/>
          <a:ext cx="0" cy="0"/>
          <a:chOff x="0" y="0"/>
          <a:chExt cx="0" cy="0"/>
        </a:xfrm>
      </p:grpSpPr>
      <p:pic>
        <p:nvPicPr>
          <p:cNvPr id="171" name="Google Shape;171;p2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2" name="Google Shape;172;p24"/>
          <p:cNvPicPr preferRelativeResize="0"/>
          <p:nvPr/>
        </p:nvPicPr>
        <p:blipFill>
          <a:blip r:embed="rId3" cstate="print">
            <a:alphaModFix amt="30000"/>
          </a:blip>
          <a:stretch>
            <a:fillRect/>
          </a:stretch>
        </p:blipFill>
        <p:spPr>
          <a:xfrm>
            <a:off x="0" y="-7"/>
            <a:ext cx="9144003" cy="6094507"/>
          </a:xfrm>
          <a:prstGeom prst="rect">
            <a:avLst/>
          </a:prstGeom>
          <a:noFill/>
          <a:ln>
            <a:noFill/>
          </a:ln>
        </p:spPr>
      </p:pic>
      <p:pic>
        <p:nvPicPr>
          <p:cNvPr id="173" name="Google Shape;173;p24"/>
          <p:cNvPicPr preferRelativeResize="0"/>
          <p:nvPr/>
        </p:nvPicPr>
        <p:blipFill>
          <a:blip r:embed="rId4" cstate="print">
            <a:alphaModFix amt="44000"/>
          </a:blip>
          <a:stretch>
            <a:fillRect/>
          </a:stretch>
        </p:blipFill>
        <p:spPr>
          <a:xfrm>
            <a:off x="-844998" y="-1237050"/>
            <a:ext cx="4705600" cy="4785050"/>
          </a:xfrm>
          <a:prstGeom prst="rect">
            <a:avLst/>
          </a:prstGeom>
          <a:noFill/>
          <a:ln>
            <a:noFill/>
          </a:ln>
        </p:spPr>
      </p:pic>
      <p:sp>
        <p:nvSpPr>
          <p:cNvPr id="174" name="Google Shape;174;p24"/>
          <p:cNvSpPr txBox="1">
            <a:spLocks noGrp="1"/>
          </p:cNvSpPr>
          <p:nvPr>
            <p:ph type="title"/>
          </p:nvPr>
        </p:nvSpPr>
        <p:spPr>
          <a:xfrm>
            <a:off x="1887557" y="1850495"/>
            <a:ext cx="29718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75" name="Google Shape;175;p24"/>
          <p:cNvSpPr txBox="1">
            <a:spLocks noGrp="1"/>
          </p:cNvSpPr>
          <p:nvPr>
            <p:ph type="title" idx="2" hasCustomPrompt="1"/>
          </p:nvPr>
        </p:nvSpPr>
        <p:spPr>
          <a:xfrm>
            <a:off x="5091347" y="1436750"/>
            <a:ext cx="2165100" cy="1867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6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76" name="Google Shape;176;p24"/>
          <p:cNvSpPr txBox="1">
            <a:spLocks noGrp="1"/>
          </p:cNvSpPr>
          <p:nvPr>
            <p:ph type="subTitle" idx="1"/>
          </p:nvPr>
        </p:nvSpPr>
        <p:spPr>
          <a:xfrm>
            <a:off x="1892557" y="3192962"/>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77"/>
        <p:cNvGrpSpPr/>
        <p:nvPr/>
      </p:nvGrpSpPr>
      <p:grpSpPr>
        <a:xfrm>
          <a:off x="0" y="0"/>
          <a:ext cx="0" cy="0"/>
          <a:chOff x="0" y="0"/>
          <a:chExt cx="0" cy="0"/>
        </a:xfrm>
      </p:grpSpPr>
      <p:pic>
        <p:nvPicPr>
          <p:cNvPr id="178" name="Google Shape;178;p2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79" name="Google Shape;179;p25"/>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grpSp>
        <p:nvGrpSpPr>
          <p:cNvPr id="2" name="Google Shape;180;p25"/>
          <p:cNvGrpSpPr/>
          <p:nvPr/>
        </p:nvGrpSpPr>
        <p:grpSpPr>
          <a:xfrm>
            <a:off x="7353187" y="285158"/>
            <a:ext cx="1435761" cy="1460042"/>
            <a:chOff x="557362" y="374583"/>
            <a:chExt cx="1435761" cy="1460042"/>
          </a:xfrm>
        </p:grpSpPr>
        <p:pic>
          <p:nvPicPr>
            <p:cNvPr id="181" name="Google Shape;181;p25"/>
            <p:cNvPicPr preferRelativeResize="0"/>
            <p:nvPr/>
          </p:nvPicPr>
          <p:blipFill>
            <a:blip r:embed="rId4" cstate="print">
              <a:alphaModFix amt="49000"/>
            </a:blip>
            <a:stretch>
              <a:fillRect/>
            </a:stretch>
          </p:blipFill>
          <p:spPr>
            <a:xfrm>
              <a:off x="715100" y="535000"/>
              <a:ext cx="1278024" cy="1299625"/>
            </a:xfrm>
            <a:prstGeom prst="rect">
              <a:avLst/>
            </a:prstGeom>
            <a:noFill/>
            <a:ln>
              <a:noFill/>
            </a:ln>
          </p:spPr>
        </p:pic>
        <p:pic>
          <p:nvPicPr>
            <p:cNvPr id="182" name="Google Shape;182;p25"/>
            <p:cNvPicPr preferRelativeResize="0"/>
            <p:nvPr/>
          </p:nvPicPr>
          <p:blipFill>
            <a:blip r:embed="rId5" cstate="print">
              <a:alphaModFix amt="44000"/>
            </a:blip>
            <a:stretch>
              <a:fillRect/>
            </a:stretch>
          </p:blipFill>
          <p:spPr>
            <a:xfrm flipH="1">
              <a:off x="557362" y="374583"/>
              <a:ext cx="315473" cy="320824"/>
            </a:xfrm>
            <a:prstGeom prst="rect">
              <a:avLst/>
            </a:prstGeom>
            <a:noFill/>
            <a:ln>
              <a:noFill/>
            </a:ln>
          </p:spPr>
        </p:pic>
      </p:grpSp>
      <p:sp>
        <p:nvSpPr>
          <p:cNvPr id="183" name="Google Shape;183;p25"/>
          <p:cNvSpPr txBox="1">
            <a:spLocks noGrp="1"/>
          </p:cNvSpPr>
          <p:nvPr>
            <p:ph type="title"/>
          </p:nvPr>
        </p:nvSpPr>
        <p:spPr>
          <a:xfrm>
            <a:off x="2655850" y="1107700"/>
            <a:ext cx="3832200" cy="111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84" name="Google Shape;184;p25"/>
          <p:cNvSpPr txBox="1">
            <a:spLocks noGrp="1"/>
          </p:cNvSpPr>
          <p:nvPr>
            <p:ph type="title" idx="2" hasCustomPrompt="1"/>
          </p:nvPr>
        </p:nvSpPr>
        <p:spPr>
          <a:xfrm>
            <a:off x="2996500" y="3147250"/>
            <a:ext cx="3150900" cy="107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85" name="Google Shape;185;p25"/>
          <p:cNvSpPr txBox="1">
            <a:spLocks noGrp="1"/>
          </p:cNvSpPr>
          <p:nvPr>
            <p:ph type="subTitle" idx="1"/>
          </p:nvPr>
        </p:nvSpPr>
        <p:spPr>
          <a:xfrm>
            <a:off x="3187750" y="2483994"/>
            <a:ext cx="2768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86"/>
        <p:cNvGrpSpPr/>
        <p:nvPr/>
      </p:nvGrpSpPr>
      <p:grpSpPr>
        <a:xfrm>
          <a:off x="0" y="0"/>
          <a:ext cx="0" cy="0"/>
          <a:chOff x="0" y="0"/>
          <a:chExt cx="0" cy="0"/>
        </a:xfrm>
      </p:grpSpPr>
      <p:pic>
        <p:nvPicPr>
          <p:cNvPr id="187" name="Google Shape;187;p2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188" name="Google Shape;188;p26"/>
          <p:cNvPicPr preferRelativeResize="0"/>
          <p:nvPr/>
        </p:nvPicPr>
        <p:blipFill>
          <a:blip r:embed="rId3" cstate="print">
            <a:alphaModFix amt="30000"/>
          </a:blip>
          <a:stretch>
            <a:fillRect/>
          </a:stretch>
        </p:blipFill>
        <p:spPr>
          <a:xfrm rot="10800000">
            <a:off x="0" y="-431300"/>
            <a:ext cx="9144003" cy="6098975"/>
          </a:xfrm>
          <a:prstGeom prst="rect">
            <a:avLst/>
          </a:prstGeom>
          <a:noFill/>
          <a:ln>
            <a:noFill/>
          </a:ln>
        </p:spPr>
      </p:pic>
      <p:sp>
        <p:nvSpPr>
          <p:cNvPr id="189" name="Google Shape;189;p26"/>
          <p:cNvSpPr txBox="1">
            <a:spLocks noGrp="1"/>
          </p:cNvSpPr>
          <p:nvPr>
            <p:ph type="title"/>
          </p:nvPr>
        </p:nvSpPr>
        <p:spPr>
          <a:xfrm>
            <a:off x="3992510" y="1565802"/>
            <a:ext cx="3832200" cy="1117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0" name="Google Shape;190;p26"/>
          <p:cNvSpPr txBox="1">
            <a:spLocks noGrp="1"/>
          </p:cNvSpPr>
          <p:nvPr>
            <p:ph type="title" idx="2" hasCustomPrompt="1"/>
          </p:nvPr>
        </p:nvSpPr>
        <p:spPr>
          <a:xfrm>
            <a:off x="2265764" y="1514510"/>
            <a:ext cx="3150900" cy="1079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91" name="Google Shape;191;p26"/>
          <p:cNvSpPr txBox="1">
            <a:spLocks noGrp="1"/>
          </p:cNvSpPr>
          <p:nvPr>
            <p:ph type="subTitle" idx="1"/>
          </p:nvPr>
        </p:nvSpPr>
        <p:spPr>
          <a:xfrm>
            <a:off x="3992510" y="2929678"/>
            <a:ext cx="2768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192"/>
        <p:cNvGrpSpPr/>
        <p:nvPr/>
      </p:nvGrpSpPr>
      <p:grpSpPr>
        <a:xfrm>
          <a:off x="0" y="0"/>
          <a:ext cx="0" cy="0"/>
          <a:chOff x="0" y="0"/>
          <a:chExt cx="0" cy="0"/>
        </a:xfrm>
      </p:grpSpPr>
      <p:pic>
        <p:nvPicPr>
          <p:cNvPr id="193" name="Google Shape;193;p2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194;p27"/>
          <p:cNvGrpSpPr/>
          <p:nvPr/>
        </p:nvGrpSpPr>
        <p:grpSpPr>
          <a:xfrm>
            <a:off x="-663524" y="-279925"/>
            <a:ext cx="5639853" cy="7085221"/>
            <a:chOff x="-663524" y="-279925"/>
            <a:chExt cx="5639853" cy="7085221"/>
          </a:xfrm>
        </p:grpSpPr>
        <p:pic>
          <p:nvPicPr>
            <p:cNvPr id="195" name="Google Shape;195;p27"/>
            <p:cNvPicPr preferRelativeResize="0"/>
            <p:nvPr/>
          </p:nvPicPr>
          <p:blipFill>
            <a:blip r:embed="rId3" cstate="print">
              <a:alphaModFix amt="26000"/>
            </a:blip>
            <a:stretch>
              <a:fillRect/>
            </a:stretch>
          </p:blipFill>
          <p:spPr>
            <a:xfrm rot="8851044" flipH="1">
              <a:off x="905324" y="1640501"/>
              <a:ext cx="3042426" cy="4716799"/>
            </a:xfrm>
            <a:prstGeom prst="rect">
              <a:avLst/>
            </a:prstGeom>
            <a:noFill/>
            <a:ln>
              <a:noFill/>
            </a:ln>
          </p:spPr>
        </p:pic>
        <p:pic>
          <p:nvPicPr>
            <p:cNvPr id="196" name="Google Shape;196;p27"/>
            <p:cNvPicPr preferRelativeResize="0"/>
            <p:nvPr/>
          </p:nvPicPr>
          <p:blipFill>
            <a:blip r:embed="rId4" cstate="print">
              <a:alphaModFix amt="37000"/>
            </a:blip>
            <a:stretch>
              <a:fillRect/>
            </a:stretch>
          </p:blipFill>
          <p:spPr>
            <a:xfrm>
              <a:off x="1578325" y="-229924"/>
              <a:ext cx="660099" cy="671252"/>
            </a:xfrm>
            <a:prstGeom prst="rect">
              <a:avLst/>
            </a:prstGeom>
            <a:noFill/>
            <a:ln>
              <a:noFill/>
            </a:ln>
          </p:spPr>
        </p:pic>
        <p:pic>
          <p:nvPicPr>
            <p:cNvPr id="197" name="Google Shape;197;p27"/>
            <p:cNvPicPr preferRelativeResize="0"/>
            <p:nvPr/>
          </p:nvPicPr>
          <p:blipFill>
            <a:blip r:embed="rId5" cstate="print">
              <a:alphaModFix amt="33000"/>
            </a:blip>
            <a:stretch>
              <a:fillRect/>
            </a:stretch>
          </p:blipFill>
          <p:spPr>
            <a:xfrm flipH="1">
              <a:off x="-663524" y="-279925"/>
              <a:ext cx="1947024" cy="1980027"/>
            </a:xfrm>
            <a:prstGeom prst="rect">
              <a:avLst/>
            </a:prstGeom>
            <a:noFill/>
            <a:ln>
              <a:noFill/>
            </a:ln>
          </p:spPr>
        </p:pic>
      </p:grpSp>
      <p:sp>
        <p:nvSpPr>
          <p:cNvPr id="198" name="Google Shape;198;p27"/>
          <p:cNvSpPr txBox="1">
            <a:spLocks noGrp="1"/>
          </p:cNvSpPr>
          <p:nvPr>
            <p:ph type="title"/>
          </p:nvPr>
        </p:nvSpPr>
        <p:spPr>
          <a:xfrm>
            <a:off x="1976457" y="1562421"/>
            <a:ext cx="3150900" cy="1117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199" name="Google Shape;199;p27"/>
          <p:cNvSpPr txBox="1">
            <a:spLocks noGrp="1"/>
          </p:cNvSpPr>
          <p:nvPr>
            <p:ph type="title" idx="2" hasCustomPrompt="1"/>
          </p:nvPr>
        </p:nvSpPr>
        <p:spPr>
          <a:xfrm>
            <a:off x="3748582" y="1549507"/>
            <a:ext cx="3150900" cy="1079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00" name="Google Shape;200;p27"/>
          <p:cNvSpPr txBox="1">
            <a:spLocks noGrp="1"/>
          </p:cNvSpPr>
          <p:nvPr>
            <p:ph type="subTitle" idx="1"/>
          </p:nvPr>
        </p:nvSpPr>
        <p:spPr>
          <a:xfrm>
            <a:off x="2155557" y="2933311"/>
            <a:ext cx="29718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1"/>
        <p:cNvGrpSpPr/>
        <p:nvPr/>
      </p:nvGrpSpPr>
      <p:grpSpPr>
        <a:xfrm>
          <a:off x="0" y="0"/>
          <a:ext cx="0" cy="0"/>
          <a:chOff x="0" y="0"/>
          <a:chExt cx="0" cy="0"/>
        </a:xfrm>
      </p:grpSpPr>
      <p:pic>
        <p:nvPicPr>
          <p:cNvPr id="202" name="Google Shape;202;p2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03" name="Google Shape;203;p28"/>
          <p:cNvSpPr txBox="1">
            <a:spLocks noGrp="1"/>
          </p:cNvSpPr>
          <p:nvPr>
            <p:ph type="title"/>
          </p:nvPr>
        </p:nvSpPr>
        <p:spPr>
          <a:xfrm>
            <a:off x="3865000" y="3575328"/>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6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rPr lang="en-US"/>
              <a:t>Click to edit Master title style</a:t>
            </a:r>
            <a:endParaRPr/>
          </a:p>
        </p:txBody>
      </p:sp>
      <p:sp>
        <p:nvSpPr>
          <p:cNvPr id="204" name="Google Shape;204;p28"/>
          <p:cNvSpPr txBox="1">
            <a:spLocks noGrp="1"/>
          </p:cNvSpPr>
          <p:nvPr>
            <p:ph type="subTitle" idx="1"/>
          </p:nvPr>
        </p:nvSpPr>
        <p:spPr>
          <a:xfrm>
            <a:off x="2462250" y="1347275"/>
            <a:ext cx="5967000" cy="207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30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r>
              <a:rPr lang="en-US"/>
              <a:t>Click to edit Master subtitle style</a:t>
            </a:r>
            <a:endParaRPr/>
          </a:p>
        </p:txBody>
      </p:sp>
      <p:pic>
        <p:nvPicPr>
          <p:cNvPr id="205" name="Google Shape;205;p28"/>
          <p:cNvPicPr preferRelativeResize="0"/>
          <p:nvPr/>
        </p:nvPicPr>
        <p:blipFill>
          <a:blip r:embed="rId3" cstate="print">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6"/>
        <p:cNvGrpSpPr/>
        <p:nvPr/>
      </p:nvGrpSpPr>
      <p:grpSpPr>
        <a:xfrm>
          <a:off x="0" y="0"/>
          <a:ext cx="0" cy="0"/>
          <a:chOff x="0" y="0"/>
          <a:chExt cx="0" cy="0"/>
        </a:xfrm>
      </p:grpSpPr>
      <p:pic>
        <p:nvPicPr>
          <p:cNvPr id="207" name="Google Shape;207;p2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08;p29"/>
          <p:cNvGrpSpPr/>
          <p:nvPr/>
        </p:nvGrpSpPr>
        <p:grpSpPr>
          <a:xfrm>
            <a:off x="-1078051" y="-828301"/>
            <a:ext cx="10800649" cy="6495486"/>
            <a:chOff x="-1078051" y="-828301"/>
            <a:chExt cx="10800649" cy="6495486"/>
          </a:xfrm>
        </p:grpSpPr>
        <p:pic>
          <p:nvPicPr>
            <p:cNvPr id="209" name="Google Shape;209;p29"/>
            <p:cNvPicPr preferRelativeResize="0"/>
            <p:nvPr/>
          </p:nvPicPr>
          <p:blipFill>
            <a:blip r:embed="rId3" cstate="print">
              <a:alphaModFix amt="44000"/>
            </a:blip>
            <a:stretch>
              <a:fillRect/>
            </a:stretch>
          </p:blipFill>
          <p:spPr>
            <a:xfrm rot="4499998">
              <a:off x="517536" y="-1566832"/>
              <a:ext cx="2446178" cy="5180760"/>
            </a:xfrm>
            <a:prstGeom prst="rect">
              <a:avLst/>
            </a:prstGeom>
            <a:noFill/>
            <a:ln>
              <a:noFill/>
            </a:ln>
          </p:spPr>
        </p:pic>
        <p:pic>
          <p:nvPicPr>
            <p:cNvPr id="210" name="Google Shape;210;p29"/>
            <p:cNvPicPr preferRelativeResize="0"/>
            <p:nvPr/>
          </p:nvPicPr>
          <p:blipFill>
            <a:blip r:embed="rId4" cstate="print">
              <a:alphaModFix amt="34000"/>
            </a:blip>
            <a:stretch>
              <a:fillRect/>
            </a:stretch>
          </p:blipFill>
          <p:spPr>
            <a:xfrm rot="4932521">
              <a:off x="7662897" y="3595450"/>
              <a:ext cx="1859885" cy="2026087"/>
            </a:xfrm>
            <a:prstGeom prst="rect">
              <a:avLst/>
            </a:prstGeom>
            <a:noFill/>
            <a:ln>
              <a:noFill/>
            </a:ln>
          </p:spPr>
        </p:pic>
      </p:grpSp>
      <p:sp>
        <p:nvSpPr>
          <p:cNvPr id="211" name="Google Shape;211;p29"/>
          <p:cNvSpPr txBox="1">
            <a:spLocks noGrp="1"/>
          </p:cNvSpPr>
          <p:nvPr>
            <p:ph type="subTitle" idx="1"/>
          </p:nvPr>
        </p:nvSpPr>
        <p:spPr>
          <a:xfrm>
            <a:off x="720000" y="3603150"/>
            <a:ext cx="2586600" cy="10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2" name="Google Shape;212;p29"/>
          <p:cNvSpPr txBox="1">
            <a:spLocks noGrp="1"/>
          </p:cNvSpPr>
          <p:nvPr>
            <p:ph type="title"/>
          </p:nvPr>
        </p:nvSpPr>
        <p:spPr>
          <a:xfrm>
            <a:off x="720000" y="2328775"/>
            <a:ext cx="2586600" cy="1076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13"/>
        <p:cNvGrpSpPr/>
        <p:nvPr/>
      </p:nvGrpSpPr>
      <p:grpSpPr>
        <a:xfrm>
          <a:off x="0" y="0"/>
          <a:ext cx="0" cy="0"/>
          <a:chOff x="0" y="0"/>
          <a:chExt cx="0" cy="0"/>
        </a:xfrm>
      </p:grpSpPr>
      <p:pic>
        <p:nvPicPr>
          <p:cNvPr id="214" name="Google Shape;214;p3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15" name="Google Shape;215;p30"/>
          <p:cNvPicPr preferRelativeResize="0"/>
          <p:nvPr/>
        </p:nvPicPr>
        <p:blipFill>
          <a:blip r:embed="rId3" cstate="print">
            <a:alphaModFix amt="17000"/>
          </a:blip>
          <a:stretch>
            <a:fillRect/>
          </a:stretch>
        </p:blipFill>
        <p:spPr>
          <a:xfrm flipH="1">
            <a:off x="0" y="-5"/>
            <a:ext cx="9144003" cy="3116462"/>
          </a:xfrm>
          <a:prstGeom prst="rect">
            <a:avLst/>
          </a:prstGeom>
          <a:noFill/>
          <a:ln>
            <a:noFill/>
          </a:ln>
        </p:spPr>
      </p:pic>
      <p:sp>
        <p:nvSpPr>
          <p:cNvPr id="216" name="Google Shape;216;p30"/>
          <p:cNvSpPr txBox="1">
            <a:spLocks noGrp="1"/>
          </p:cNvSpPr>
          <p:nvPr>
            <p:ph type="subTitle" idx="1"/>
          </p:nvPr>
        </p:nvSpPr>
        <p:spPr>
          <a:xfrm>
            <a:off x="715100" y="2935500"/>
            <a:ext cx="3180600" cy="109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30"/>
          <p:cNvSpPr txBox="1">
            <a:spLocks noGrp="1"/>
          </p:cNvSpPr>
          <p:nvPr>
            <p:ph type="title"/>
          </p:nvPr>
        </p:nvSpPr>
        <p:spPr>
          <a:xfrm>
            <a:off x="715100" y="1341800"/>
            <a:ext cx="3751800" cy="1395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18"/>
        <p:cNvGrpSpPr/>
        <p:nvPr/>
      </p:nvGrpSpPr>
      <p:grpSpPr>
        <a:xfrm>
          <a:off x="0" y="0"/>
          <a:ext cx="0" cy="0"/>
          <a:chOff x="0" y="0"/>
          <a:chExt cx="0" cy="0"/>
        </a:xfrm>
      </p:grpSpPr>
      <p:pic>
        <p:nvPicPr>
          <p:cNvPr id="219" name="Google Shape;219;p3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0" name="Google Shape;220;p31"/>
          <p:cNvPicPr preferRelativeResize="0"/>
          <p:nvPr/>
        </p:nvPicPr>
        <p:blipFill>
          <a:blip r:embed="rId3" cstate="print">
            <a:alphaModFix amt="15000"/>
          </a:blip>
          <a:stretch>
            <a:fillRect/>
          </a:stretch>
        </p:blipFill>
        <p:spPr>
          <a:xfrm flipH="1">
            <a:off x="0" y="-5"/>
            <a:ext cx="9144003" cy="3116462"/>
          </a:xfrm>
          <a:prstGeom prst="rect">
            <a:avLst/>
          </a:prstGeom>
          <a:noFill/>
          <a:ln>
            <a:noFill/>
          </a:ln>
        </p:spPr>
      </p:pic>
      <p:sp>
        <p:nvSpPr>
          <p:cNvPr id="221" name="Google Shape;221;p31"/>
          <p:cNvSpPr txBox="1">
            <a:spLocks noGrp="1"/>
          </p:cNvSpPr>
          <p:nvPr>
            <p:ph type="subTitle" idx="1"/>
          </p:nvPr>
        </p:nvSpPr>
        <p:spPr>
          <a:xfrm>
            <a:off x="4263100" y="2740825"/>
            <a:ext cx="3820800" cy="9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2" name="Google Shape;222;p31"/>
          <p:cNvSpPr txBox="1">
            <a:spLocks noGrp="1"/>
          </p:cNvSpPr>
          <p:nvPr>
            <p:ph type="title"/>
          </p:nvPr>
        </p:nvSpPr>
        <p:spPr>
          <a:xfrm>
            <a:off x="4263100" y="1871650"/>
            <a:ext cx="3820800" cy="659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pic>
        <p:nvPicPr>
          <p:cNvPr id="22" name="Google Shape;22;p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pic>
        <p:nvPicPr>
          <p:cNvPr id="25" name="Google Shape;25;p4"/>
          <p:cNvPicPr preferRelativeResize="0"/>
          <p:nvPr/>
        </p:nvPicPr>
        <p:blipFill>
          <a:blip r:embed="rId3" cstate="print">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223"/>
        <p:cNvGrpSpPr/>
        <p:nvPr/>
      </p:nvGrpSpPr>
      <p:grpSpPr>
        <a:xfrm>
          <a:off x="0" y="0"/>
          <a:ext cx="0" cy="0"/>
          <a:chOff x="0" y="0"/>
          <a:chExt cx="0" cy="0"/>
        </a:xfrm>
      </p:grpSpPr>
      <p:pic>
        <p:nvPicPr>
          <p:cNvPr id="224" name="Google Shape;224;p3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25" name="Google Shape;225;p32"/>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
        <p:nvSpPr>
          <p:cNvPr id="226" name="Google Shape;226;p32"/>
          <p:cNvSpPr txBox="1">
            <a:spLocks noGrp="1"/>
          </p:cNvSpPr>
          <p:nvPr>
            <p:ph type="subTitle" idx="1"/>
          </p:nvPr>
        </p:nvSpPr>
        <p:spPr>
          <a:xfrm>
            <a:off x="715100" y="1274025"/>
            <a:ext cx="7713900" cy="280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227" name="Google Shape;227;p32"/>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28"/>
        <p:cNvGrpSpPr/>
        <p:nvPr/>
      </p:nvGrpSpPr>
      <p:grpSpPr>
        <a:xfrm>
          <a:off x="0" y="0"/>
          <a:ext cx="0" cy="0"/>
          <a:chOff x="0" y="0"/>
          <a:chExt cx="0" cy="0"/>
        </a:xfrm>
      </p:grpSpPr>
      <p:pic>
        <p:nvPicPr>
          <p:cNvPr id="229" name="Google Shape;229;p3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230" name="Google Shape;230;p33"/>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31" name="Google Shape;231;p33"/>
          <p:cNvSpPr txBox="1">
            <a:spLocks noGrp="1"/>
          </p:cNvSpPr>
          <p:nvPr>
            <p:ph type="subTitle" idx="1"/>
          </p:nvPr>
        </p:nvSpPr>
        <p:spPr>
          <a:xfrm>
            <a:off x="715100" y="1175650"/>
            <a:ext cx="40047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232" name="Google Shape;232;p33"/>
          <p:cNvSpPr txBox="1">
            <a:spLocks noGrp="1"/>
          </p:cNvSpPr>
          <p:nvPr>
            <p:ph type="subTitle" idx="2"/>
          </p:nvPr>
        </p:nvSpPr>
        <p:spPr>
          <a:xfrm>
            <a:off x="4994900" y="1175650"/>
            <a:ext cx="3429000" cy="3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r>
              <a:rPr lang="en-US"/>
              <a:t>Click to edit Master subtitle style</a:t>
            </a:r>
            <a:endParaRPr/>
          </a:p>
        </p:txBody>
      </p:sp>
      <p:pic>
        <p:nvPicPr>
          <p:cNvPr id="233" name="Google Shape;233;p33"/>
          <p:cNvPicPr preferRelativeResize="0"/>
          <p:nvPr/>
        </p:nvPicPr>
        <p:blipFill>
          <a:blip r:embed="rId3" cstate="print">
            <a:alphaModFix amt="35000"/>
          </a:blip>
          <a:stretch>
            <a:fillRect/>
          </a:stretch>
        </p:blipFill>
        <p:spPr>
          <a:xfrm rot="5400000" flipH="1">
            <a:off x="6321149" y="2509026"/>
            <a:ext cx="2028050" cy="429514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234"/>
        <p:cNvGrpSpPr/>
        <p:nvPr/>
      </p:nvGrpSpPr>
      <p:grpSpPr>
        <a:xfrm>
          <a:off x="0" y="0"/>
          <a:ext cx="0" cy="0"/>
          <a:chOff x="0" y="0"/>
          <a:chExt cx="0" cy="0"/>
        </a:xfrm>
      </p:grpSpPr>
      <p:pic>
        <p:nvPicPr>
          <p:cNvPr id="235" name="Google Shape;235;p3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36" name="Google Shape;236;p34"/>
          <p:cNvPicPr preferRelativeResize="0"/>
          <p:nvPr/>
        </p:nvPicPr>
        <p:blipFill>
          <a:blip r:embed="rId3" cstate="print">
            <a:alphaModFix amt="34000"/>
          </a:blip>
          <a:stretch>
            <a:fillRect/>
          </a:stretch>
        </p:blipFill>
        <p:spPr>
          <a:xfrm flipH="1">
            <a:off x="-709963" y="-753722"/>
            <a:ext cx="2662825" cy="2707948"/>
          </a:xfrm>
          <a:prstGeom prst="rect">
            <a:avLst/>
          </a:prstGeom>
          <a:noFill/>
          <a:ln>
            <a:noFill/>
          </a:ln>
        </p:spPr>
      </p:pic>
      <p:pic>
        <p:nvPicPr>
          <p:cNvPr id="237" name="Google Shape;237;p34"/>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38" name="Google Shape;238;p34"/>
          <p:cNvSpPr txBox="1">
            <a:spLocks noGrp="1"/>
          </p:cNvSpPr>
          <p:nvPr>
            <p:ph type="subTitle" idx="1"/>
          </p:nvPr>
        </p:nvSpPr>
        <p:spPr>
          <a:xfrm>
            <a:off x="1290763"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39" name="Google Shape;239;p34"/>
          <p:cNvSpPr txBox="1">
            <a:spLocks noGrp="1"/>
          </p:cNvSpPr>
          <p:nvPr>
            <p:ph type="subTitle" idx="2"/>
          </p:nvPr>
        </p:nvSpPr>
        <p:spPr>
          <a:xfrm>
            <a:off x="4945638" y="1837941"/>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240" name="Google Shape;240;p34"/>
          <p:cNvSpPr txBox="1">
            <a:spLocks noGrp="1"/>
          </p:cNvSpPr>
          <p:nvPr>
            <p:ph type="subTitle" idx="3"/>
          </p:nvPr>
        </p:nvSpPr>
        <p:spPr>
          <a:xfrm>
            <a:off x="1290775"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41" name="Google Shape;241;p34"/>
          <p:cNvSpPr txBox="1">
            <a:spLocks noGrp="1"/>
          </p:cNvSpPr>
          <p:nvPr>
            <p:ph type="subTitle" idx="4"/>
          </p:nvPr>
        </p:nvSpPr>
        <p:spPr>
          <a:xfrm>
            <a:off x="4945650" y="2740676"/>
            <a:ext cx="2907600" cy="11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242"/>
        <p:cNvGrpSpPr/>
        <p:nvPr/>
      </p:nvGrpSpPr>
      <p:grpSpPr>
        <a:xfrm>
          <a:off x="0" y="0"/>
          <a:ext cx="0" cy="0"/>
          <a:chOff x="0" y="0"/>
          <a:chExt cx="0" cy="0"/>
        </a:xfrm>
      </p:grpSpPr>
      <p:pic>
        <p:nvPicPr>
          <p:cNvPr id="243" name="Google Shape;243;p3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44;p35"/>
          <p:cNvGrpSpPr/>
          <p:nvPr/>
        </p:nvGrpSpPr>
        <p:grpSpPr>
          <a:xfrm flipH="1">
            <a:off x="-1059374" y="202758"/>
            <a:ext cx="9874808" cy="5928742"/>
            <a:chOff x="252562" y="222183"/>
            <a:chExt cx="9874808" cy="5928742"/>
          </a:xfrm>
        </p:grpSpPr>
        <p:pic>
          <p:nvPicPr>
            <p:cNvPr id="245" name="Google Shape;245;p35"/>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246" name="Google Shape;246;p35"/>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247" name="Google Shape;247;p35"/>
            <p:cNvPicPr preferRelativeResize="0"/>
            <p:nvPr/>
          </p:nvPicPr>
          <p:blipFill>
            <a:blip r:embed="rId5" cstate="print">
              <a:alphaModFix amt="60000"/>
            </a:blip>
            <a:stretch>
              <a:fillRect/>
            </a:stretch>
          </p:blipFill>
          <p:spPr>
            <a:xfrm flipH="1">
              <a:off x="252562" y="222183"/>
              <a:ext cx="315473" cy="320824"/>
            </a:xfrm>
            <a:prstGeom prst="rect">
              <a:avLst/>
            </a:prstGeom>
            <a:noFill/>
            <a:ln>
              <a:noFill/>
            </a:ln>
          </p:spPr>
        </p:pic>
      </p:grpSp>
      <p:sp>
        <p:nvSpPr>
          <p:cNvPr id="248" name="Google Shape;248;p35"/>
          <p:cNvSpPr txBox="1">
            <a:spLocks noGrp="1"/>
          </p:cNvSpPr>
          <p:nvPr>
            <p:ph type="title"/>
          </p:nvPr>
        </p:nvSpPr>
        <p:spPr>
          <a:xfrm>
            <a:off x="4010875" y="1307100"/>
            <a:ext cx="44199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249"/>
        <p:cNvGrpSpPr/>
        <p:nvPr/>
      </p:nvGrpSpPr>
      <p:grpSpPr>
        <a:xfrm>
          <a:off x="0" y="0"/>
          <a:ext cx="0" cy="0"/>
          <a:chOff x="0" y="0"/>
          <a:chExt cx="0" cy="0"/>
        </a:xfrm>
      </p:grpSpPr>
      <p:pic>
        <p:nvPicPr>
          <p:cNvPr id="250" name="Google Shape;250;p3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1" name="Google Shape;251;p36"/>
          <p:cNvPicPr preferRelativeResize="0"/>
          <p:nvPr/>
        </p:nvPicPr>
        <p:blipFill>
          <a:blip r:embed="rId3" cstate="print">
            <a:alphaModFix amt="34000"/>
          </a:blip>
          <a:stretch>
            <a:fillRect/>
          </a:stretch>
        </p:blipFill>
        <p:spPr>
          <a:xfrm flipH="1">
            <a:off x="-996263" y="3841453"/>
            <a:ext cx="2662825" cy="2707948"/>
          </a:xfrm>
          <a:prstGeom prst="rect">
            <a:avLst/>
          </a:prstGeom>
          <a:noFill/>
          <a:ln>
            <a:noFill/>
          </a:ln>
        </p:spPr>
      </p:pic>
      <p:pic>
        <p:nvPicPr>
          <p:cNvPr id="252" name="Google Shape;252;p36"/>
          <p:cNvPicPr preferRelativeResize="0"/>
          <p:nvPr/>
        </p:nvPicPr>
        <p:blipFill>
          <a:blip r:embed="rId4" cstate="print">
            <a:alphaModFix amt="41000"/>
          </a:blip>
          <a:stretch>
            <a:fillRect/>
          </a:stretch>
        </p:blipFill>
        <p:spPr>
          <a:xfrm>
            <a:off x="4427027" y="671950"/>
            <a:ext cx="3878551" cy="3944100"/>
          </a:xfrm>
          <a:prstGeom prst="rect">
            <a:avLst/>
          </a:prstGeom>
          <a:noFill/>
          <a:ln>
            <a:noFill/>
          </a:ln>
        </p:spPr>
      </p:pic>
      <p:sp>
        <p:nvSpPr>
          <p:cNvPr id="253" name="Google Shape;253;p36"/>
          <p:cNvSpPr txBox="1">
            <a:spLocks noGrp="1"/>
          </p:cNvSpPr>
          <p:nvPr>
            <p:ph type="body" idx="1"/>
          </p:nvPr>
        </p:nvSpPr>
        <p:spPr>
          <a:xfrm>
            <a:off x="2638050" y="1792100"/>
            <a:ext cx="3867900" cy="2510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00000"/>
              </a:lnSpc>
              <a:spcBef>
                <a:spcPts val="0"/>
              </a:spcBef>
              <a:spcAft>
                <a:spcPts val="0"/>
              </a:spcAft>
              <a:buSzPts val="1400"/>
              <a:buChar char="○"/>
              <a:defRPr>
                <a:solidFill>
                  <a:srgbClr val="434343"/>
                </a:solidFill>
              </a:defRPr>
            </a:lvl2pPr>
            <a:lvl3pPr marL="1371600" lvl="2" indent="-317500" rtl="0">
              <a:lnSpc>
                <a:spcPct val="100000"/>
              </a:lnSpc>
              <a:spcBef>
                <a:spcPts val="1600"/>
              </a:spcBef>
              <a:spcAft>
                <a:spcPts val="0"/>
              </a:spcAft>
              <a:buSzPts val="1400"/>
              <a:buChar char="■"/>
              <a:defRPr>
                <a:solidFill>
                  <a:srgbClr val="434343"/>
                </a:solidFill>
              </a:defRPr>
            </a:lvl3pPr>
            <a:lvl4pPr marL="1828800" lvl="3" indent="-317500" rtl="0">
              <a:lnSpc>
                <a:spcPct val="100000"/>
              </a:lnSpc>
              <a:spcBef>
                <a:spcPts val="1600"/>
              </a:spcBef>
              <a:spcAft>
                <a:spcPts val="0"/>
              </a:spcAft>
              <a:buSzPts val="1400"/>
              <a:buChar char="●"/>
              <a:defRPr>
                <a:solidFill>
                  <a:srgbClr val="434343"/>
                </a:solidFill>
              </a:defRPr>
            </a:lvl4pPr>
            <a:lvl5pPr marL="2286000" lvl="4" indent="-317500" rtl="0">
              <a:lnSpc>
                <a:spcPct val="100000"/>
              </a:lnSpc>
              <a:spcBef>
                <a:spcPts val="1600"/>
              </a:spcBef>
              <a:spcAft>
                <a:spcPts val="0"/>
              </a:spcAft>
              <a:buSzPts val="1400"/>
              <a:buChar char="○"/>
              <a:defRPr>
                <a:solidFill>
                  <a:srgbClr val="434343"/>
                </a:solidFill>
              </a:defRPr>
            </a:lvl5pPr>
            <a:lvl6pPr marL="2743200" lvl="5" indent="-317500" rtl="0">
              <a:lnSpc>
                <a:spcPct val="100000"/>
              </a:lnSpc>
              <a:spcBef>
                <a:spcPts val="1600"/>
              </a:spcBef>
              <a:spcAft>
                <a:spcPts val="0"/>
              </a:spcAft>
              <a:buSzPts val="1400"/>
              <a:buChar char="■"/>
              <a:defRPr>
                <a:solidFill>
                  <a:srgbClr val="434343"/>
                </a:solidFill>
              </a:defRPr>
            </a:lvl6pPr>
            <a:lvl7pPr marL="3200400" lvl="6" indent="-317500" rtl="0">
              <a:lnSpc>
                <a:spcPct val="100000"/>
              </a:lnSpc>
              <a:spcBef>
                <a:spcPts val="1600"/>
              </a:spcBef>
              <a:spcAft>
                <a:spcPts val="0"/>
              </a:spcAft>
              <a:buSzPts val="1400"/>
              <a:buChar char="●"/>
              <a:defRPr>
                <a:solidFill>
                  <a:srgbClr val="434343"/>
                </a:solidFill>
              </a:defRPr>
            </a:lvl7pPr>
            <a:lvl8pPr marL="3657600" lvl="7" indent="-317500" rtl="0">
              <a:lnSpc>
                <a:spcPct val="100000"/>
              </a:lnSpc>
              <a:spcBef>
                <a:spcPts val="1600"/>
              </a:spcBef>
              <a:spcAft>
                <a:spcPts val="0"/>
              </a:spcAft>
              <a:buSzPts val="1400"/>
              <a:buChar char="○"/>
              <a:defRPr>
                <a:solidFill>
                  <a:srgbClr val="434343"/>
                </a:solidFill>
              </a:defRPr>
            </a:lvl8pPr>
            <a:lvl9pPr marL="4114800" lvl="8" indent="-317500" rtl="0">
              <a:lnSpc>
                <a:spcPct val="100000"/>
              </a:lnSpc>
              <a:spcBef>
                <a:spcPts val="1600"/>
              </a:spcBef>
              <a:spcAft>
                <a:spcPts val="1600"/>
              </a:spcAft>
              <a:buSzPts val="1400"/>
              <a:buChar char="■"/>
              <a:defRPr>
                <a:solidFill>
                  <a:srgbClr val="434343"/>
                </a:solidFill>
              </a:defRPr>
            </a:lvl9pPr>
          </a:lstStyle>
          <a:p>
            <a:pPr lvl="0"/>
            <a:r>
              <a:rPr lang="en-US"/>
              <a:t>Click to edit Master text styles</a:t>
            </a:r>
          </a:p>
        </p:txBody>
      </p:sp>
      <p:sp>
        <p:nvSpPr>
          <p:cNvPr id="254" name="Google Shape;254;p36"/>
          <p:cNvSpPr txBox="1">
            <a:spLocks noGrp="1"/>
          </p:cNvSpPr>
          <p:nvPr>
            <p:ph type="title"/>
          </p:nvPr>
        </p:nvSpPr>
        <p:spPr>
          <a:xfrm>
            <a:off x="2638050" y="840725"/>
            <a:ext cx="2705700" cy="10323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255"/>
        <p:cNvGrpSpPr/>
        <p:nvPr/>
      </p:nvGrpSpPr>
      <p:grpSpPr>
        <a:xfrm>
          <a:off x="0" y="0"/>
          <a:ext cx="0" cy="0"/>
          <a:chOff x="0" y="0"/>
          <a:chExt cx="0" cy="0"/>
        </a:xfrm>
      </p:grpSpPr>
      <p:pic>
        <p:nvPicPr>
          <p:cNvPr id="256" name="Google Shape;256;p3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57" name="Google Shape;257;p37"/>
          <p:cNvPicPr preferRelativeResize="0"/>
          <p:nvPr/>
        </p:nvPicPr>
        <p:blipFill>
          <a:blip r:embed="rId3" cstate="print">
            <a:alphaModFix amt="34000"/>
          </a:blip>
          <a:stretch>
            <a:fillRect/>
          </a:stretch>
        </p:blipFill>
        <p:spPr>
          <a:xfrm flipH="1">
            <a:off x="-709963" y="3620328"/>
            <a:ext cx="2662825" cy="2707948"/>
          </a:xfrm>
          <a:prstGeom prst="rect">
            <a:avLst/>
          </a:prstGeom>
          <a:noFill/>
          <a:ln>
            <a:noFill/>
          </a:ln>
        </p:spPr>
      </p:pic>
      <p:pic>
        <p:nvPicPr>
          <p:cNvPr id="258" name="Google Shape;258;p37"/>
          <p:cNvPicPr preferRelativeResize="0"/>
          <p:nvPr/>
        </p:nvPicPr>
        <p:blipFill>
          <a:blip r:embed="rId4" cstate="print">
            <a:alphaModFix amt="41000"/>
          </a:blip>
          <a:stretch>
            <a:fillRect/>
          </a:stretch>
        </p:blipFill>
        <p:spPr>
          <a:xfrm>
            <a:off x="6802252" y="-2106150"/>
            <a:ext cx="3878551" cy="3944100"/>
          </a:xfrm>
          <a:prstGeom prst="rect">
            <a:avLst/>
          </a:prstGeom>
          <a:noFill/>
          <a:ln>
            <a:noFill/>
          </a:ln>
        </p:spPr>
      </p:pic>
      <p:sp>
        <p:nvSpPr>
          <p:cNvPr id="259" name="Google Shape;259;p37"/>
          <p:cNvSpPr txBox="1">
            <a:spLocks noGrp="1"/>
          </p:cNvSpPr>
          <p:nvPr>
            <p:ph type="subTitle" idx="1"/>
          </p:nvPr>
        </p:nvSpPr>
        <p:spPr>
          <a:xfrm>
            <a:off x="715100"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0" name="Google Shape;260;p37"/>
          <p:cNvSpPr txBox="1">
            <a:spLocks noGrp="1"/>
          </p:cNvSpPr>
          <p:nvPr>
            <p:ph type="subTitle" idx="2"/>
          </p:nvPr>
        </p:nvSpPr>
        <p:spPr>
          <a:xfrm>
            <a:off x="4638325" y="1922325"/>
            <a:ext cx="3785700" cy="184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61" name="Google Shape;261;p3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eight columns">
  <p:cSld name="Title and eight columns">
    <p:spTree>
      <p:nvGrpSpPr>
        <p:cNvPr id="1" name="Shape 262"/>
        <p:cNvGrpSpPr/>
        <p:nvPr/>
      </p:nvGrpSpPr>
      <p:grpSpPr>
        <a:xfrm>
          <a:off x="0" y="0"/>
          <a:ext cx="0" cy="0"/>
          <a:chOff x="0" y="0"/>
          <a:chExt cx="0" cy="0"/>
        </a:xfrm>
      </p:grpSpPr>
      <p:pic>
        <p:nvPicPr>
          <p:cNvPr id="263" name="Google Shape;263;p38"/>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64" name="Google Shape;264;p38"/>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65" name="Google Shape;265;p38"/>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66" name="Google Shape;266;p38"/>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267" name="Google Shape;267;p38"/>
          <p:cNvSpPr txBox="1">
            <a:spLocks noGrp="1"/>
          </p:cNvSpPr>
          <p:nvPr>
            <p:ph type="subTitle" idx="1"/>
          </p:nvPr>
        </p:nvSpPr>
        <p:spPr>
          <a:xfrm>
            <a:off x="1881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68" name="Google Shape;268;p38"/>
          <p:cNvSpPr txBox="1">
            <a:spLocks noGrp="1"/>
          </p:cNvSpPr>
          <p:nvPr>
            <p:ph type="title" idx="2" hasCustomPrompt="1"/>
          </p:nvPr>
        </p:nvSpPr>
        <p:spPr>
          <a:xfrm>
            <a:off x="842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69" name="Google Shape;269;p38"/>
          <p:cNvSpPr txBox="1">
            <a:spLocks noGrp="1"/>
          </p:cNvSpPr>
          <p:nvPr>
            <p:ph type="subTitle" idx="3"/>
          </p:nvPr>
        </p:nvSpPr>
        <p:spPr>
          <a:xfrm>
            <a:off x="1881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0" name="Google Shape;270;p38"/>
          <p:cNvSpPr txBox="1">
            <a:spLocks noGrp="1"/>
          </p:cNvSpPr>
          <p:nvPr>
            <p:ph type="title" idx="4" hasCustomPrompt="1"/>
          </p:nvPr>
        </p:nvSpPr>
        <p:spPr>
          <a:xfrm>
            <a:off x="842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1" name="Google Shape;271;p38"/>
          <p:cNvSpPr txBox="1">
            <a:spLocks noGrp="1"/>
          </p:cNvSpPr>
          <p:nvPr>
            <p:ph type="subTitle" idx="5"/>
          </p:nvPr>
        </p:nvSpPr>
        <p:spPr>
          <a:xfrm>
            <a:off x="1881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2" name="Google Shape;272;p38"/>
          <p:cNvSpPr txBox="1">
            <a:spLocks noGrp="1"/>
          </p:cNvSpPr>
          <p:nvPr>
            <p:ph type="title" idx="6" hasCustomPrompt="1"/>
          </p:nvPr>
        </p:nvSpPr>
        <p:spPr>
          <a:xfrm>
            <a:off x="842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3" name="Google Shape;273;p38"/>
          <p:cNvSpPr txBox="1">
            <a:spLocks noGrp="1"/>
          </p:cNvSpPr>
          <p:nvPr>
            <p:ph type="subTitle" idx="7"/>
          </p:nvPr>
        </p:nvSpPr>
        <p:spPr>
          <a:xfrm>
            <a:off x="1881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4" name="Google Shape;274;p38"/>
          <p:cNvSpPr txBox="1">
            <a:spLocks noGrp="1"/>
          </p:cNvSpPr>
          <p:nvPr>
            <p:ph type="title" idx="8" hasCustomPrompt="1"/>
          </p:nvPr>
        </p:nvSpPr>
        <p:spPr>
          <a:xfrm>
            <a:off x="842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5" name="Google Shape;275;p38"/>
          <p:cNvSpPr txBox="1">
            <a:spLocks noGrp="1"/>
          </p:cNvSpPr>
          <p:nvPr>
            <p:ph type="subTitle" idx="9"/>
          </p:nvPr>
        </p:nvSpPr>
        <p:spPr>
          <a:xfrm>
            <a:off x="5770400" y="1274889"/>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6" name="Google Shape;276;p38"/>
          <p:cNvSpPr txBox="1">
            <a:spLocks noGrp="1"/>
          </p:cNvSpPr>
          <p:nvPr>
            <p:ph type="title" idx="13" hasCustomPrompt="1"/>
          </p:nvPr>
        </p:nvSpPr>
        <p:spPr>
          <a:xfrm>
            <a:off x="4731200" y="1274904"/>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7" name="Google Shape;277;p38"/>
          <p:cNvSpPr txBox="1">
            <a:spLocks noGrp="1"/>
          </p:cNvSpPr>
          <p:nvPr>
            <p:ph type="subTitle" idx="14"/>
          </p:nvPr>
        </p:nvSpPr>
        <p:spPr>
          <a:xfrm>
            <a:off x="5770400" y="2107338"/>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78" name="Google Shape;278;p38"/>
          <p:cNvSpPr txBox="1">
            <a:spLocks noGrp="1"/>
          </p:cNvSpPr>
          <p:nvPr>
            <p:ph type="title" idx="15" hasCustomPrompt="1"/>
          </p:nvPr>
        </p:nvSpPr>
        <p:spPr>
          <a:xfrm>
            <a:off x="4731200" y="2107338"/>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79" name="Google Shape;279;p38"/>
          <p:cNvSpPr txBox="1">
            <a:spLocks noGrp="1"/>
          </p:cNvSpPr>
          <p:nvPr>
            <p:ph type="subTitle" idx="16"/>
          </p:nvPr>
        </p:nvSpPr>
        <p:spPr>
          <a:xfrm>
            <a:off x="5770400" y="2945975"/>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80" name="Google Shape;280;p38"/>
          <p:cNvSpPr txBox="1">
            <a:spLocks noGrp="1"/>
          </p:cNvSpPr>
          <p:nvPr>
            <p:ph type="title" idx="17" hasCustomPrompt="1"/>
          </p:nvPr>
        </p:nvSpPr>
        <p:spPr>
          <a:xfrm>
            <a:off x="4731200" y="2945975"/>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
        <p:nvSpPr>
          <p:cNvPr id="281" name="Google Shape;281;p38"/>
          <p:cNvSpPr txBox="1">
            <a:spLocks noGrp="1"/>
          </p:cNvSpPr>
          <p:nvPr>
            <p:ph type="subTitle" idx="18"/>
          </p:nvPr>
        </p:nvSpPr>
        <p:spPr>
          <a:xfrm>
            <a:off x="5770400" y="3784650"/>
            <a:ext cx="2531400" cy="61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r>
              <a:rPr lang="en-US"/>
              <a:t>Click to edit Master subtitle style</a:t>
            </a:r>
            <a:endParaRPr/>
          </a:p>
        </p:txBody>
      </p:sp>
      <p:sp>
        <p:nvSpPr>
          <p:cNvPr id="282" name="Google Shape;282;p38"/>
          <p:cNvSpPr txBox="1">
            <a:spLocks noGrp="1"/>
          </p:cNvSpPr>
          <p:nvPr>
            <p:ph type="title" idx="19" hasCustomPrompt="1"/>
          </p:nvPr>
        </p:nvSpPr>
        <p:spPr>
          <a:xfrm>
            <a:off x="4731200" y="3784650"/>
            <a:ext cx="1039200" cy="61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700"/>
              <a:buNone/>
              <a:defRPr>
                <a:solidFill>
                  <a:schemeClr val="accent1"/>
                </a:solidFill>
              </a:defRPr>
            </a:lvl1pPr>
            <a:lvl2pPr lvl="1"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2pPr>
            <a:lvl3pPr lvl="2"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3pPr>
            <a:lvl4pPr lvl="3"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4pPr>
            <a:lvl5pPr lvl="4"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5pPr>
            <a:lvl6pPr lvl="5"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6pPr>
            <a:lvl7pPr lvl="6"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7pPr>
            <a:lvl8pPr lvl="7"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8pPr>
            <a:lvl9pPr lvl="8" algn="ctr" rtl="0">
              <a:spcBef>
                <a:spcPts val="0"/>
              </a:spcBef>
              <a:spcAft>
                <a:spcPts val="0"/>
              </a:spcAft>
              <a:buClr>
                <a:schemeClr val="accent1"/>
              </a:buClr>
              <a:buSzPts val="2700"/>
              <a:buFont typeface="Josefin Sans"/>
              <a:buNone/>
              <a:defRPr sz="2700">
                <a:solidFill>
                  <a:schemeClr val="accent1"/>
                </a:solidFill>
                <a:latin typeface="Josefin Sans"/>
                <a:ea typeface="Josefin Sans"/>
                <a:cs typeface="Josefin Sans"/>
                <a:sym typeface="Josefin Sans"/>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spTree>
      <p:nvGrpSpPr>
        <p:cNvPr id="1" name="Shape 283"/>
        <p:cNvGrpSpPr/>
        <p:nvPr/>
      </p:nvGrpSpPr>
      <p:grpSpPr>
        <a:xfrm>
          <a:off x="0" y="0"/>
          <a:ext cx="0" cy="0"/>
          <a:chOff x="0" y="0"/>
          <a:chExt cx="0" cy="0"/>
        </a:xfrm>
      </p:grpSpPr>
      <p:pic>
        <p:nvPicPr>
          <p:cNvPr id="284" name="Google Shape;284;p39"/>
          <p:cNvPicPr preferRelativeResize="0"/>
          <p:nvPr/>
        </p:nvPicPr>
        <p:blipFill>
          <a:blip r:embed="rId2" cstate="print">
            <a:alphaModFix amt="57000"/>
          </a:blip>
          <a:stretch>
            <a:fillRect/>
          </a:stretch>
        </p:blipFill>
        <p:spPr>
          <a:xfrm rot="10800000">
            <a:off x="-2510" y="1"/>
            <a:ext cx="9144000" cy="5143500"/>
          </a:xfrm>
          <a:prstGeom prst="rect">
            <a:avLst/>
          </a:prstGeom>
          <a:noFill/>
          <a:ln>
            <a:noFill/>
          </a:ln>
        </p:spPr>
      </p:pic>
      <p:pic>
        <p:nvPicPr>
          <p:cNvPr id="285" name="Google Shape;285;p39"/>
          <p:cNvPicPr preferRelativeResize="0"/>
          <p:nvPr/>
        </p:nvPicPr>
        <p:blipFill>
          <a:blip r:embed="rId3" cstate="print">
            <a:alphaModFix amt="34000"/>
          </a:blip>
          <a:stretch>
            <a:fillRect/>
          </a:stretch>
        </p:blipFill>
        <p:spPr>
          <a:xfrm rot="10800000" flipH="1">
            <a:off x="7202803" y="-1179375"/>
            <a:ext cx="2662825" cy="2707948"/>
          </a:xfrm>
          <a:prstGeom prst="rect">
            <a:avLst/>
          </a:prstGeom>
          <a:noFill/>
          <a:ln>
            <a:noFill/>
          </a:ln>
        </p:spPr>
      </p:pic>
      <p:pic>
        <p:nvPicPr>
          <p:cNvPr id="286" name="Google Shape;286;p39"/>
          <p:cNvPicPr preferRelativeResize="0"/>
          <p:nvPr/>
        </p:nvPicPr>
        <p:blipFill>
          <a:blip r:embed="rId4" cstate="print">
            <a:alphaModFix amt="41000"/>
          </a:blip>
          <a:stretch>
            <a:fillRect/>
          </a:stretch>
        </p:blipFill>
        <p:spPr>
          <a:xfrm rot="10800000">
            <a:off x="-1525138" y="3310951"/>
            <a:ext cx="3878551" cy="3944100"/>
          </a:xfrm>
          <a:prstGeom prst="rect">
            <a:avLst/>
          </a:prstGeom>
          <a:noFill/>
          <a:ln>
            <a:noFill/>
          </a:ln>
        </p:spPr>
      </p:pic>
      <p:sp>
        <p:nvSpPr>
          <p:cNvPr id="287" name="Google Shape;287;p39"/>
          <p:cNvSpPr txBox="1">
            <a:spLocks noGrp="1"/>
          </p:cNvSpPr>
          <p:nvPr>
            <p:ph type="subTitle" idx="1"/>
          </p:nvPr>
        </p:nvSpPr>
        <p:spPr>
          <a:xfrm>
            <a:off x="715100"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88" name="Google Shape;288;p39"/>
          <p:cNvSpPr txBox="1">
            <a:spLocks noGrp="1"/>
          </p:cNvSpPr>
          <p:nvPr>
            <p:ph type="subTitle" idx="2"/>
          </p:nvPr>
        </p:nvSpPr>
        <p:spPr>
          <a:xfrm>
            <a:off x="4638325" y="2006400"/>
            <a:ext cx="3785700" cy="238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289" name="Google Shape;289;p39"/>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90" name="Google Shape;290;p39"/>
          <p:cNvSpPr txBox="1">
            <a:spLocks noGrp="1"/>
          </p:cNvSpPr>
          <p:nvPr>
            <p:ph type="title" idx="3"/>
          </p:nvPr>
        </p:nvSpPr>
        <p:spPr>
          <a:xfrm>
            <a:off x="715100"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
        <p:nvSpPr>
          <p:cNvPr id="291" name="Google Shape;291;p39"/>
          <p:cNvSpPr txBox="1">
            <a:spLocks noGrp="1"/>
          </p:cNvSpPr>
          <p:nvPr>
            <p:ph type="title" idx="4"/>
          </p:nvPr>
        </p:nvSpPr>
        <p:spPr>
          <a:xfrm>
            <a:off x="4638325" y="1298675"/>
            <a:ext cx="3785700" cy="42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rPr lang="en-US"/>
              <a:t>Click to edit Master title style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92"/>
        <p:cNvGrpSpPr/>
        <p:nvPr/>
      </p:nvGrpSpPr>
      <p:grpSpPr>
        <a:xfrm>
          <a:off x="0" y="0"/>
          <a:ext cx="0" cy="0"/>
          <a:chOff x="0" y="0"/>
          <a:chExt cx="0" cy="0"/>
        </a:xfrm>
      </p:grpSpPr>
      <p:pic>
        <p:nvPicPr>
          <p:cNvPr id="293" name="Google Shape;293;p4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294" name="Google Shape;294;p40"/>
          <p:cNvPicPr preferRelativeResize="0"/>
          <p:nvPr/>
        </p:nvPicPr>
        <p:blipFill>
          <a:blip r:embed="rId3" cstate="print">
            <a:alphaModFix amt="15000"/>
          </a:blip>
          <a:stretch>
            <a:fillRect/>
          </a:stretch>
        </p:blipFill>
        <p:spPr>
          <a:xfrm rot="10800000" flipH="1">
            <a:off x="0" y="2027045"/>
            <a:ext cx="9144003" cy="3116462"/>
          </a:xfrm>
          <a:prstGeom prst="rect">
            <a:avLst/>
          </a:prstGeom>
          <a:noFill/>
          <a:ln>
            <a:noFill/>
          </a:ln>
        </p:spPr>
      </p:pic>
      <p:sp>
        <p:nvSpPr>
          <p:cNvPr id="295" name="Google Shape;295;p40"/>
          <p:cNvSpPr txBox="1">
            <a:spLocks noGrp="1"/>
          </p:cNvSpPr>
          <p:nvPr>
            <p:ph type="title"/>
          </p:nvPr>
        </p:nvSpPr>
        <p:spPr>
          <a:xfrm>
            <a:off x="7200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96" name="Google Shape;296;p40"/>
          <p:cNvSpPr txBox="1">
            <a:spLocks noGrp="1"/>
          </p:cNvSpPr>
          <p:nvPr>
            <p:ph type="subTitle" idx="1"/>
          </p:nvPr>
        </p:nvSpPr>
        <p:spPr>
          <a:xfrm>
            <a:off x="7200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7" name="Google Shape;297;p40"/>
          <p:cNvSpPr txBox="1">
            <a:spLocks noGrp="1"/>
          </p:cNvSpPr>
          <p:nvPr>
            <p:ph type="title" idx="2"/>
          </p:nvPr>
        </p:nvSpPr>
        <p:spPr>
          <a:xfrm>
            <a:off x="34038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298" name="Google Shape;298;p40"/>
          <p:cNvSpPr txBox="1">
            <a:spLocks noGrp="1"/>
          </p:cNvSpPr>
          <p:nvPr>
            <p:ph type="subTitle" idx="3"/>
          </p:nvPr>
        </p:nvSpPr>
        <p:spPr>
          <a:xfrm>
            <a:off x="34038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99" name="Google Shape;299;p40"/>
          <p:cNvSpPr txBox="1">
            <a:spLocks noGrp="1"/>
          </p:cNvSpPr>
          <p:nvPr>
            <p:ph type="title" idx="4"/>
          </p:nvPr>
        </p:nvSpPr>
        <p:spPr>
          <a:xfrm>
            <a:off x="6087600" y="228584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0" name="Google Shape;300;p40"/>
          <p:cNvSpPr txBox="1">
            <a:spLocks noGrp="1"/>
          </p:cNvSpPr>
          <p:nvPr>
            <p:ph type="subTitle" idx="5"/>
          </p:nvPr>
        </p:nvSpPr>
        <p:spPr>
          <a:xfrm>
            <a:off x="6087600" y="3006517"/>
            <a:ext cx="2336400" cy="115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1" name="Google Shape;301;p40"/>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02"/>
        <p:cNvGrpSpPr/>
        <p:nvPr/>
      </p:nvGrpSpPr>
      <p:grpSpPr>
        <a:xfrm>
          <a:off x="0" y="0"/>
          <a:ext cx="0" cy="0"/>
          <a:chOff x="0" y="0"/>
          <a:chExt cx="0" cy="0"/>
        </a:xfrm>
      </p:grpSpPr>
      <p:pic>
        <p:nvPicPr>
          <p:cNvPr id="303" name="Google Shape;303;p4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04" name="Google Shape;304;p41"/>
          <p:cNvSpPr txBox="1">
            <a:spLocks noGrp="1"/>
          </p:cNvSpPr>
          <p:nvPr>
            <p:ph type="title"/>
          </p:nvPr>
        </p:nvSpPr>
        <p:spPr>
          <a:xfrm>
            <a:off x="717125" y="2594825"/>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5" name="Google Shape;305;p41"/>
          <p:cNvSpPr txBox="1">
            <a:spLocks noGrp="1"/>
          </p:cNvSpPr>
          <p:nvPr>
            <p:ph type="subTitle" idx="1"/>
          </p:nvPr>
        </p:nvSpPr>
        <p:spPr>
          <a:xfrm>
            <a:off x="719988" y="3312525"/>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6" name="Google Shape;306;p41"/>
          <p:cNvSpPr txBox="1">
            <a:spLocks noGrp="1"/>
          </p:cNvSpPr>
          <p:nvPr>
            <p:ph type="title" idx="2"/>
          </p:nvPr>
        </p:nvSpPr>
        <p:spPr>
          <a:xfrm>
            <a:off x="3395188"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7" name="Google Shape;307;p41"/>
          <p:cNvSpPr txBox="1">
            <a:spLocks noGrp="1"/>
          </p:cNvSpPr>
          <p:nvPr>
            <p:ph type="subTitle" idx="3"/>
          </p:nvPr>
        </p:nvSpPr>
        <p:spPr>
          <a:xfrm>
            <a:off x="3395188" y="331260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08" name="Google Shape;308;p41"/>
          <p:cNvSpPr txBox="1">
            <a:spLocks noGrp="1"/>
          </p:cNvSpPr>
          <p:nvPr>
            <p:ph type="title" idx="4"/>
          </p:nvPr>
        </p:nvSpPr>
        <p:spPr>
          <a:xfrm>
            <a:off x="6070363" y="2594900"/>
            <a:ext cx="2356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09" name="Google Shape;309;p41"/>
          <p:cNvSpPr txBox="1">
            <a:spLocks noGrp="1"/>
          </p:cNvSpPr>
          <p:nvPr>
            <p:ph type="subTitle" idx="5"/>
          </p:nvPr>
        </p:nvSpPr>
        <p:spPr>
          <a:xfrm>
            <a:off x="6070363" y="3312150"/>
            <a:ext cx="2356500" cy="11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0" name="Google Shape;310;p41"/>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pic>
        <p:nvPicPr>
          <p:cNvPr id="311" name="Google Shape;311;p41"/>
          <p:cNvPicPr preferRelativeResize="0"/>
          <p:nvPr/>
        </p:nvPicPr>
        <p:blipFill>
          <a:blip r:embed="rId3" cstate="print">
            <a:alphaModFix amt="32000"/>
          </a:blip>
          <a:stretch>
            <a:fillRect/>
          </a:stretch>
        </p:blipFill>
        <p:spPr>
          <a:xfrm>
            <a:off x="-1019777" y="-1847072"/>
            <a:ext cx="2313025" cy="2519726"/>
          </a:xfrm>
          <a:prstGeom prst="rect">
            <a:avLst/>
          </a:prstGeom>
          <a:noFill/>
          <a:ln>
            <a:noFill/>
          </a:ln>
        </p:spPr>
      </p:pic>
      <p:pic>
        <p:nvPicPr>
          <p:cNvPr id="312" name="Google Shape;312;p41"/>
          <p:cNvPicPr preferRelativeResize="0"/>
          <p:nvPr/>
        </p:nvPicPr>
        <p:blipFill>
          <a:blip r:embed="rId4" cstate="print">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pic>
        <p:nvPicPr>
          <p:cNvPr id="27" name="Google Shape;27;p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cstate="print">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cstate="print">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a:spLocks noGrp="1"/>
          </p:cNvSpPr>
          <p:nvPr>
            <p:ph type="subTitle" idx="1"/>
          </p:nvPr>
        </p:nvSpPr>
        <p:spPr>
          <a:xfrm>
            <a:off x="1290763" y="2337704"/>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2" name="Google Shape;32;p5"/>
          <p:cNvSpPr txBox="1">
            <a:spLocks noGrp="1"/>
          </p:cNvSpPr>
          <p:nvPr>
            <p:ph type="subTitle" idx="2"/>
          </p:nvPr>
        </p:nvSpPr>
        <p:spPr>
          <a:xfrm>
            <a:off x="4945638" y="2337688"/>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r>
              <a:rPr lang="en-US"/>
              <a:t>Click to edit Master subtitle style</a:t>
            </a:r>
            <a:endParaRPr/>
          </a:p>
        </p:txBody>
      </p:sp>
      <p:sp>
        <p:nvSpPr>
          <p:cNvPr id="33" name="Google Shape;33;p5"/>
          <p:cNvSpPr txBox="1">
            <a:spLocks noGrp="1"/>
          </p:cNvSpPr>
          <p:nvPr>
            <p:ph type="subTitle" idx="3"/>
          </p:nvPr>
        </p:nvSpPr>
        <p:spPr>
          <a:xfrm>
            <a:off x="1290775"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 name="Google Shape;34;p5"/>
          <p:cNvSpPr txBox="1">
            <a:spLocks noGrp="1"/>
          </p:cNvSpPr>
          <p:nvPr>
            <p:ph type="subTitle" idx="4"/>
          </p:nvPr>
        </p:nvSpPr>
        <p:spPr>
          <a:xfrm>
            <a:off x="4945650" y="3246600"/>
            <a:ext cx="2907600" cy="12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 name="Google Shape;35;p5"/>
          <p:cNvSpPr txBox="1">
            <a:spLocks noGrp="1"/>
          </p:cNvSpPr>
          <p:nvPr>
            <p:ph type="title"/>
          </p:nvPr>
        </p:nvSpPr>
        <p:spPr>
          <a:xfrm>
            <a:off x="715100" y="535000"/>
            <a:ext cx="7713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313"/>
        <p:cNvGrpSpPr/>
        <p:nvPr/>
      </p:nvGrpSpPr>
      <p:grpSpPr>
        <a:xfrm>
          <a:off x="0" y="0"/>
          <a:ext cx="0" cy="0"/>
          <a:chOff x="0" y="0"/>
          <a:chExt cx="0" cy="0"/>
        </a:xfrm>
      </p:grpSpPr>
      <p:pic>
        <p:nvPicPr>
          <p:cNvPr id="314" name="Google Shape;314;p4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315" name="Google Shape;315;p42"/>
          <p:cNvPicPr preferRelativeResize="0"/>
          <p:nvPr/>
        </p:nvPicPr>
        <p:blipFill>
          <a:blip r:embed="rId3" cstate="print">
            <a:alphaModFix amt="35000"/>
          </a:blip>
          <a:stretch>
            <a:fillRect/>
          </a:stretch>
        </p:blipFill>
        <p:spPr>
          <a:xfrm rot="-702089">
            <a:off x="-734167" y="792101"/>
            <a:ext cx="7717137" cy="5143502"/>
          </a:xfrm>
          <a:prstGeom prst="rect">
            <a:avLst/>
          </a:prstGeom>
          <a:noFill/>
          <a:ln>
            <a:noFill/>
          </a:ln>
        </p:spPr>
      </p:pic>
      <p:sp>
        <p:nvSpPr>
          <p:cNvPr id="316" name="Google Shape;316;p42"/>
          <p:cNvSpPr txBox="1">
            <a:spLocks noGrp="1"/>
          </p:cNvSpPr>
          <p:nvPr>
            <p:ph type="title"/>
          </p:nvPr>
        </p:nvSpPr>
        <p:spPr>
          <a:xfrm>
            <a:off x="7200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17" name="Google Shape;317;p42"/>
          <p:cNvSpPr txBox="1">
            <a:spLocks noGrp="1"/>
          </p:cNvSpPr>
          <p:nvPr>
            <p:ph type="subTitle" idx="1"/>
          </p:nvPr>
        </p:nvSpPr>
        <p:spPr>
          <a:xfrm>
            <a:off x="9246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18" name="Google Shape;318;p42"/>
          <p:cNvSpPr txBox="1">
            <a:spLocks noGrp="1"/>
          </p:cNvSpPr>
          <p:nvPr>
            <p:ph type="title" idx="2"/>
          </p:nvPr>
        </p:nvSpPr>
        <p:spPr>
          <a:xfrm>
            <a:off x="34038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19" name="Google Shape;319;p42"/>
          <p:cNvSpPr txBox="1">
            <a:spLocks noGrp="1"/>
          </p:cNvSpPr>
          <p:nvPr>
            <p:ph type="subTitle" idx="3"/>
          </p:nvPr>
        </p:nvSpPr>
        <p:spPr>
          <a:xfrm>
            <a:off x="36084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0" name="Google Shape;320;p42"/>
          <p:cNvSpPr txBox="1">
            <a:spLocks noGrp="1"/>
          </p:cNvSpPr>
          <p:nvPr>
            <p:ph type="title" idx="4"/>
          </p:nvPr>
        </p:nvSpPr>
        <p:spPr>
          <a:xfrm>
            <a:off x="6087600" y="25485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21" name="Google Shape;321;p42"/>
          <p:cNvSpPr txBox="1">
            <a:spLocks noGrp="1"/>
          </p:cNvSpPr>
          <p:nvPr>
            <p:ph type="subTitle" idx="5"/>
          </p:nvPr>
        </p:nvSpPr>
        <p:spPr>
          <a:xfrm>
            <a:off x="6292200" y="3266225"/>
            <a:ext cx="1927200" cy="9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22" name="Google Shape;322;p42"/>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323"/>
        <p:cNvGrpSpPr/>
        <p:nvPr/>
      </p:nvGrpSpPr>
      <p:grpSpPr>
        <a:xfrm>
          <a:off x="0" y="0"/>
          <a:ext cx="0" cy="0"/>
          <a:chOff x="0" y="0"/>
          <a:chExt cx="0" cy="0"/>
        </a:xfrm>
      </p:grpSpPr>
      <p:pic>
        <p:nvPicPr>
          <p:cNvPr id="324" name="Google Shape;324;p43"/>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25;p43"/>
          <p:cNvGrpSpPr/>
          <p:nvPr/>
        </p:nvGrpSpPr>
        <p:grpSpPr>
          <a:xfrm>
            <a:off x="-2630529" y="-1513088"/>
            <a:ext cx="13086688" cy="8065884"/>
            <a:chOff x="-2630529" y="-1513088"/>
            <a:chExt cx="13086688" cy="8065884"/>
          </a:xfrm>
        </p:grpSpPr>
        <p:pic>
          <p:nvPicPr>
            <p:cNvPr id="326" name="Google Shape;326;p43"/>
            <p:cNvPicPr preferRelativeResize="0"/>
            <p:nvPr/>
          </p:nvPicPr>
          <p:blipFill>
            <a:blip r:embed="rId3" cstate="print">
              <a:alphaModFix amt="30000"/>
            </a:blip>
            <a:stretch>
              <a:fillRect/>
            </a:stretch>
          </p:blipFill>
          <p:spPr>
            <a:xfrm rot="8851044" flipH="1">
              <a:off x="-1601951" y="1388001"/>
              <a:ext cx="3042426" cy="4716799"/>
            </a:xfrm>
            <a:prstGeom prst="rect">
              <a:avLst/>
            </a:prstGeom>
            <a:noFill/>
            <a:ln>
              <a:noFill/>
            </a:ln>
          </p:spPr>
        </p:pic>
        <p:pic>
          <p:nvPicPr>
            <p:cNvPr id="327" name="Google Shape;327;p43"/>
            <p:cNvPicPr preferRelativeResize="0"/>
            <p:nvPr/>
          </p:nvPicPr>
          <p:blipFill>
            <a:blip r:embed="rId4" cstate="print">
              <a:alphaModFix amt="13000"/>
            </a:blip>
            <a:stretch>
              <a:fillRect/>
            </a:stretch>
          </p:blipFill>
          <p:spPr>
            <a:xfrm rot="-5400000">
              <a:off x="7611947" y="-1658325"/>
              <a:ext cx="2698976" cy="2989450"/>
            </a:xfrm>
            <a:prstGeom prst="rect">
              <a:avLst/>
            </a:prstGeom>
            <a:noFill/>
            <a:ln>
              <a:noFill/>
            </a:ln>
          </p:spPr>
        </p:pic>
        <p:pic>
          <p:nvPicPr>
            <p:cNvPr id="328" name="Google Shape;328;p43"/>
            <p:cNvPicPr preferRelativeResize="0"/>
            <p:nvPr/>
          </p:nvPicPr>
          <p:blipFill>
            <a:blip r:embed="rId5" cstate="print">
              <a:alphaModFix amt="41000"/>
            </a:blip>
            <a:stretch>
              <a:fillRect/>
            </a:stretch>
          </p:blipFill>
          <p:spPr>
            <a:xfrm>
              <a:off x="1090275" y="95587"/>
              <a:ext cx="432124" cy="439424"/>
            </a:xfrm>
            <a:prstGeom prst="rect">
              <a:avLst/>
            </a:prstGeom>
            <a:noFill/>
            <a:ln>
              <a:noFill/>
            </a:ln>
          </p:spPr>
        </p:pic>
        <p:pic>
          <p:nvPicPr>
            <p:cNvPr id="329" name="Google Shape;329;p43"/>
            <p:cNvPicPr preferRelativeResize="0"/>
            <p:nvPr/>
          </p:nvPicPr>
          <p:blipFill>
            <a:blip r:embed="rId6" cstate="print">
              <a:alphaModFix amt="38000"/>
            </a:blip>
            <a:stretch>
              <a:fillRect/>
            </a:stretch>
          </p:blipFill>
          <p:spPr>
            <a:xfrm flipH="1">
              <a:off x="169348" y="471744"/>
              <a:ext cx="920927" cy="936530"/>
            </a:xfrm>
            <a:prstGeom prst="rect">
              <a:avLst/>
            </a:prstGeom>
            <a:noFill/>
            <a:ln>
              <a:noFill/>
            </a:ln>
          </p:spPr>
        </p:pic>
      </p:grpSp>
      <p:sp>
        <p:nvSpPr>
          <p:cNvPr id="330" name="Google Shape;330;p43"/>
          <p:cNvSpPr txBox="1">
            <a:spLocks noGrp="1"/>
          </p:cNvSpPr>
          <p:nvPr>
            <p:ph type="title"/>
          </p:nvPr>
        </p:nvSpPr>
        <p:spPr>
          <a:xfrm>
            <a:off x="8724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1" name="Google Shape;331;p43"/>
          <p:cNvSpPr txBox="1">
            <a:spLocks noGrp="1"/>
          </p:cNvSpPr>
          <p:nvPr>
            <p:ph type="subTitle" idx="1"/>
          </p:nvPr>
        </p:nvSpPr>
        <p:spPr>
          <a:xfrm>
            <a:off x="8724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2" name="Google Shape;332;p43"/>
          <p:cNvSpPr txBox="1">
            <a:spLocks noGrp="1"/>
          </p:cNvSpPr>
          <p:nvPr>
            <p:ph type="title" idx="2"/>
          </p:nvPr>
        </p:nvSpPr>
        <p:spPr>
          <a:xfrm>
            <a:off x="34038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3" name="Google Shape;333;p43"/>
          <p:cNvSpPr txBox="1">
            <a:spLocks noGrp="1"/>
          </p:cNvSpPr>
          <p:nvPr>
            <p:ph type="subTitle" idx="3"/>
          </p:nvPr>
        </p:nvSpPr>
        <p:spPr>
          <a:xfrm>
            <a:off x="34038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4" name="Google Shape;334;p43"/>
          <p:cNvSpPr txBox="1">
            <a:spLocks noGrp="1"/>
          </p:cNvSpPr>
          <p:nvPr>
            <p:ph type="title" idx="4"/>
          </p:nvPr>
        </p:nvSpPr>
        <p:spPr>
          <a:xfrm>
            <a:off x="5935200" y="3320062"/>
            <a:ext cx="2336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35" name="Google Shape;335;p43"/>
          <p:cNvSpPr txBox="1">
            <a:spLocks noGrp="1"/>
          </p:cNvSpPr>
          <p:nvPr>
            <p:ph type="subTitle" idx="5"/>
          </p:nvPr>
        </p:nvSpPr>
        <p:spPr>
          <a:xfrm>
            <a:off x="5935200" y="404227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36" name="Google Shape;336;p43"/>
          <p:cNvSpPr txBox="1">
            <a:spLocks noGrp="1"/>
          </p:cNvSpPr>
          <p:nvPr>
            <p:ph type="title" idx="6"/>
          </p:nvPr>
        </p:nvSpPr>
        <p:spPr>
          <a:xfrm>
            <a:off x="720000" y="535000"/>
            <a:ext cx="7704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7"/>
        <p:cNvGrpSpPr/>
        <p:nvPr/>
      </p:nvGrpSpPr>
      <p:grpSpPr>
        <a:xfrm>
          <a:off x="0" y="0"/>
          <a:ext cx="0" cy="0"/>
          <a:chOff x="0" y="0"/>
          <a:chExt cx="0" cy="0"/>
        </a:xfrm>
      </p:grpSpPr>
      <p:pic>
        <p:nvPicPr>
          <p:cNvPr id="338" name="Google Shape;338;p44"/>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39;p44"/>
          <p:cNvGrpSpPr/>
          <p:nvPr/>
        </p:nvGrpSpPr>
        <p:grpSpPr>
          <a:xfrm rot="10800000" flipH="1">
            <a:off x="-1846500" y="-1386399"/>
            <a:ext cx="11304528" cy="8107960"/>
            <a:chOff x="-1846500" y="-1386399"/>
            <a:chExt cx="11304528" cy="8107960"/>
          </a:xfrm>
        </p:grpSpPr>
        <p:pic>
          <p:nvPicPr>
            <p:cNvPr id="340" name="Google Shape;340;p44"/>
            <p:cNvPicPr preferRelativeResize="0"/>
            <p:nvPr/>
          </p:nvPicPr>
          <p:blipFill>
            <a:blip r:embed="rId3" cstate="print">
              <a:alphaModFix amt="27000"/>
            </a:blip>
            <a:stretch>
              <a:fillRect/>
            </a:stretch>
          </p:blipFill>
          <p:spPr>
            <a:xfrm>
              <a:off x="6686275" y="-1386399"/>
              <a:ext cx="2771753" cy="2736575"/>
            </a:xfrm>
            <a:prstGeom prst="rect">
              <a:avLst/>
            </a:prstGeom>
            <a:noFill/>
            <a:ln>
              <a:noFill/>
            </a:ln>
          </p:spPr>
        </p:pic>
        <p:pic>
          <p:nvPicPr>
            <p:cNvPr id="341" name="Google Shape;341;p44"/>
            <p:cNvPicPr preferRelativeResize="0"/>
            <p:nvPr/>
          </p:nvPicPr>
          <p:blipFill>
            <a:blip r:embed="rId4" cstate="print">
              <a:alphaModFix amt="34000"/>
            </a:blip>
            <a:stretch>
              <a:fillRect/>
            </a:stretch>
          </p:blipFill>
          <p:spPr>
            <a:xfrm rot="5203858">
              <a:off x="-1631029" y="3518279"/>
              <a:ext cx="2980001" cy="3246294"/>
            </a:xfrm>
            <a:prstGeom prst="rect">
              <a:avLst/>
            </a:prstGeom>
            <a:noFill/>
            <a:ln>
              <a:noFill/>
            </a:ln>
          </p:spPr>
        </p:pic>
      </p:grpSp>
      <p:sp>
        <p:nvSpPr>
          <p:cNvPr id="342" name="Google Shape;342;p44"/>
          <p:cNvSpPr txBox="1">
            <a:spLocks noGrp="1"/>
          </p:cNvSpPr>
          <p:nvPr>
            <p:ph type="title"/>
          </p:nvPr>
        </p:nvSpPr>
        <p:spPr>
          <a:xfrm>
            <a:off x="72792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3" name="Google Shape;343;p44"/>
          <p:cNvSpPr txBox="1">
            <a:spLocks noGrp="1"/>
          </p:cNvSpPr>
          <p:nvPr>
            <p:ph type="subTitle" idx="1"/>
          </p:nvPr>
        </p:nvSpPr>
        <p:spPr>
          <a:xfrm>
            <a:off x="82587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4" name="Google Shape;344;p44"/>
          <p:cNvSpPr txBox="1">
            <a:spLocks noGrp="1"/>
          </p:cNvSpPr>
          <p:nvPr>
            <p:ph type="title" idx="2"/>
          </p:nvPr>
        </p:nvSpPr>
        <p:spPr>
          <a:xfrm>
            <a:off x="4659975"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5" name="Google Shape;345;p44"/>
          <p:cNvSpPr txBox="1">
            <a:spLocks noGrp="1"/>
          </p:cNvSpPr>
          <p:nvPr>
            <p:ph type="subTitle" idx="3"/>
          </p:nvPr>
        </p:nvSpPr>
        <p:spPr>
          <a:xfrm>
            <a:off x="4757925"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6" name="Google Shape;346;p44"/>
          <p:cNvSpPr txBox="1">
            <a:spLocks noGrp="1"/>
          </p:cNvSpPr>
          <p:nvPr>
            <p:ph type="title" idx="4"/>
          </p:nvPr>
        </p:nvSpPr>
        <p:spPr>
          <a:xfrm>
            <a:off x="269395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7" name="Google Shape;347;p44"/>
          <p:cNvSpPr txBox="1">
            <a:spLocks noGrp="1"/>
          </p:cNvSpPr>
          <p:nvPr>
            <p:ph type="subTitle" idx="5"/>
          </p:nvPr>
        </p:nvSpPr>
        <p:spPr>
          <a:xfrm>
            <a:off x="279190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48" name="Google Shape;348;p44"/>
          <p:cNvSpPr txBox="1">
            <a:spLocks noGrp="1"/>
          </p:cNvSpPr>
          <p:nvPr>
            <p:ph type="title" idx="6"/>
          </p:nvPr>
        </p:nvSpPr>
        <p:spPr>
          <a:xfrm>
            <a:off x="6626000" y="2425524"/>
            <a:ext cx="179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49" name="Google Shape;349;p44"/>
          <p:cNvSpPr txBox="1">
            <a:spLocks noGrp="1"/>
          </p:cNvSpPr>
          <p:nvPr>
            <p:ph type="subTitle" idx="7"/>
          </p:nvPr>
        </p:nvSpPr>
        <p:spPr>
          <a:xfrm>
            <a:off x="6723950" y="3148057"/>
            <a:ext cx="1602000" cy="80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0" name="Google Shape;350;p44"/>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51"/>
        <p:cNvGrpSpPr/>
        <p:nvPr/>
      </p:nvGrpSpPr>
      <p:grpSpPr>
        <a:xfrm>
          <a:off x="0" y="0"/>
          <a:ext cx="0" cy="0"/>
          <a:chOff x="0" y="0"/>
          <a:chExt cx="0" cy="0"/>
        </a:xfrm>
      </p:grpSpPr>
      <p:pic>
        <p:nvPicPr>
          <p:cNvPr id="352" name="Google Shape;352;p45"/>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53;p45"/>
          <p:cNvGrpSpPr/>
          <p:nvPr/>
        </p:nvGrpSpPr>
        <p:grpSpPr>
          <a:xfrm>
            <a:off x="-891002" y="-1475725"/>
            <a:ext cx="10578908" cy="2929874"/>
            <a:chOff x="-891002" y="-1228775"/>
            <a:chExt cx="10578908" cy="2929874"/>
          </a:xfrm>
        </p:grpSpPr>
        <p:pic>
          <p:nvPicPr>
            <p:cNvPr id="354" name="Google Shape;354;p45"/>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355" name="Google Shape;355;p45"/>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356" name="Google Shape;356;p45"/>
          <p:cNvSpPr txBox="1">
            <a:spLocks noGrp="1"/>
          </p:cNvSpPr>
          <p:nvPr>
            <p:ph type="title"/>
          </p:nvPr>
        </p:nvSpPr>
        <p:spPr>
          <a:xfrm>
            <a:off x="7200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7" name="Google Shape;357;p45"/>
          <p:cNvSpPr txBox="1">
            <a:spLocks noGrp="1"/>
          </p:cNvSpPr>
          <p:nvPr>
            <p:ph type="subTitle" idx="1"/>
          </p:nvPr>
        </p:nvSpPr>
        <p:spPr>
          <a:xfrm>
            <a:off x="7200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58" name="Google Shape;358;p45"/>
          <p:cNvSpPr txBox="1">
            <a:spLocks noGrp="1"/>
          </p:cNvSpPr>
          <p:nvPr>
            <p:ph type="title" idx="2"/>
          </p:nvPr>
        </p:nvSpPr>
        <p:spPr>
          <a:xfrm>
            <a:off x="3419269"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59" name="Google Shape;359;p45"/>
          <p:cNvSpPr txBox="1">
            <a:spLocks noGrp="1"/>
          </p:cNvSpPr>
          <p:nvPr>
            <p:ph type="subTitle" idx="3"/>
          </p:nvPr>
        </p:nvSpPr>
        <p:spPr>
          <a:xfrm>
            <a:off x="3419269"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0" name="Google Shape;360;p45"/>
          <p:cNvSpPr txBox="1">
            <a:spLocks noGrp="1"/>
          </p:cNvSpPr>
          <p:nvPr>
            <p:ph type="title" idx="4"/>
          </p:nvPr>
        </p:nvSpPr>
        <p:spPr>
          <a:xfrm>
            <a:off x="7200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1" name="Google Shape;361;p45"/>
          <p:cNvSpPr txBox="1">
            <a:spLocks noGrp="1"/>
          </p:cNvSpPr>
          <p:nvPr>
            <p:ph type="subTitle" idx="5"/>
          </p:nvPr>
        </p:nvSpPr>
        <p:spPr>
          <a:xfrm>
            <a:off x="7200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2" name="Google Shape;362;p45"/>
          <p:cNvSpPr txBox="1">
            <a:spLocks noGrp="1"/>
          </p:cNvSpPr>
          <p:nvPr>
            <p:ph type="title" idx="6"/>
          </p:nvPr>
        </p:nvSpPr>
        <p:spPr>
          <a:xfrm>
            <a:off x="3419269"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3" name="Google Shape;363;p45"/>
          <p:cNvSpPr txBox="1">
            <a:spLocks noGrp="1"/>
          </p:cNvSpPr>
          <p:nvPr>
            <p:ph type="subTitle" idx="7"/>
          </p:nvPr>
        </p:nvSpPr>
        <p:spPr>
          <a:xfrm>
            <a:off x="3419269"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4" name="Google Shape;364;p45"/>
          <p:cNvSpPr txBox="1">
            <a:spLocks noGrp="1"/>
          </p:cNvSpPr>
          <p:nvPr>
            <p:ph type="title" idx="8"/>
          </p:nvPr>
        </p:nvSpPr>
        <p:spPr>
          <a:xfrm>
            <a:off x="6118545"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5" name="Google Shape;365;p45"/>
          <p:cNvSpPr txBox="1">
            <a:spLocks noGrp="1"/>
          </p:cNvSpPr>
          <p:nvPr>
            <p:ph type="subTitle" idx="9"/>
          </p:nvPr>
        </p:nvSpPr>
        <p:spPr>
          <a:xfrm>
            <a:off x="6118545"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6" name="Google Shape;366;p45"/>
          <p:cNvSpPr txBox="1">
            <a:spLocks noGrp="1"/>
          </p:cNvSpPr>
          <p:nvPr>
            <p:ph type="title" idx="13"/>
          </p:nvPr>
        </p:nvSpPr>
        <p:spPr>
          <a:xfrm>
            <a:off x="6118545"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67" name="Google Shape;367;p45"/>
          <p:cNvSpPr txBox="1">
            <a:spLocks noGrp="1"/>
          </p:cNvSpPr>
          <p:nvPr>
            <p:ph type="subTitle" idx="14"/>
          </p:nvPr>
        </p:nvSpPr>
        <p:spPr>
          <a:xfrm>
            <a:off x="6118545"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68" name="Google Shape;368;p45"/>
          <p:cNvSpPr txBox="1">
            <a:spLocks noGrp="1"/>
          </p:cNvSpPr>
          <p:nvPr>
            <p:ph type="title" idx="15"/>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69"/>
        <p:cNvGrpSpPr/>
        <p:nvPr/>
      </p:nvGrpSpPr>
      <p:grpSpPr>
        <a:xfrm>
          <a:off x="0" y="0"/>
          <a:ext cx="0" cy="0"/>
          <a:chOff x="0" y="0"/>
          <a:chExt cx="0" cy="0"/>
        </a:xfrm>
      </p:grpSpPr>
      <p:pic>
        <p:nvPicPr>
          <p:cNvPr id="370" name="Google Shape;370;p4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371;p46"/>
          <p:cNvGrpSpPr/>
          <p:nvPr/>
        </p:nvGrpSpPr>
        <p:grpSpPr>
          <a:xfrm>
            <a:off x="-1203759" y="-1310750"/>
            <a:ext cx="10783080" cy="7374679"/>
            <a:chOff x="-1203759" y="-1063800"/>
            <a:chExt cx="10783080" cy="7374679"/>
          </a:xfrm>
        </p:grpSpPr>
        <p:pic>
          <p:nvPicPr>
            <p:cNvPr id="372" name="Google Shape;372;p46"/>
            <p:cNvPicPr preferRelativeResize="0"/>
            <p:nvPr/>
          </p:nvPicPr>
          <p:blipFill>
            <a:blip r:embed="rId3" cstate="print">
              <a:alphaModFix amt="29000"/>
            </a:blip>
            <a:stretch>
              <a:fillRect/>
            </a:stretch>
          </p:blipFill>
          <p:spPr>
            <a:xfrm>
              <a:off x="6698098" y="-1063800"/>
              <a:ext cx="2881223" cy="2929874"/>
            </a:xfrm>
            <a:prstGeom prst="rect">
              <a:avLst/>
            </a:prstGeom>
            <a:noFill/>
            <a:ln>
              <a:noFill/>
            </a:ln>
          </p:spPr>
        </p:pic>
        <p:pic>
          <p:nvPicPr>
            <p:cNvPr id="373" name="Google Shape;373;p46"/>
            <p:cNvPicPr preferRelativeResize="0"/>
            <p:nvPr/>
          </p:nvPicPr>
          <p:blipFill>
            <a:blip r:embed="rId4" cstate="print">
              <a:alphaModFix amt="43000"/>
            </a:blip>
            <a:stretch>
              <a:fillRect/>
            </a:stretch>
          </p:blipFill>
          <p:spPr>
            <a:xfrm rot="4408896">
              <a:off x="-467876" y="3900125"/>
              <a:ext cx="1486300" cy="2644623"/>
            </a:xfrm>
            <a:prstGeom prst="rect">
              <a:avLst/>
            </a:prstGeom>
            <a:noFill/>
            <a:ln>
              <a:noFill/>
            </a:ln>
          </p:spPr>
        </p:pic>
      </p:grpSp>
      <p:sp>
        <p:nvSpPr>
          <p:cNvPr id="374" name="Google Shape;374;p46"/>
          <p:cNvSpPr txBox="1">
            <a:spLocks noGrp="1"/>
          </p:cNvSpPr>
          <p:nvPr>
            <p:ph type="title"/>
          </p:nvPr>
        </p:nvSpPr>
        <p:spPr>
          <a:xfrm>
            <a:off x="1911900"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5" name="Google Shape;375;p46"/>
          <p:cNvSpPr txBox="1">
            <a:spLocks noGrp="1"/>
          </p:cNvSpPr>
          <p:nvPr>
            <p:ph type="subTitle" idx="1"/>
          </p:nvPr>
        </p:nvSpPr>
        <p:spPr>
          <a:xfrm>
            <a:off x="1911900"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76" name="Google Shape;376;p46"/>
          <p:cNvSpPr txBox="1">
            <a:spLocks noGrp="1"/>
          </p:cNvSpPr>
          <p:nvPr>
            <p:ph type="title" idx="2"/>
          </p:nvPr>
        </p:nvSpPr>
        <p:spPr>
          <a:xfrm>
            <a:off x="4926594" y="1663614"/>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7" name="Google Shape;377;p46"/>
          <p:cNvSpPr txBox="1">
            <a:spLocks noGrp="1"/>
          </p:cNvSpPr>
          <p:nvPr>
            <p:ph type="subTitle" idx="3"/>
          </p:nvPr>
        </p:nvSpPr>
        <p:spPr>
          <a:xfrm>
            <a:off x="4926594" y="214418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78" name="Google Shape;378;p46"/>
          <p:cNvSpPr txBox="1">
            <a:spLocks noGrp="1"/>
          </p:cNvSpPr>
          <p:nvPr>
            <p:ph type="title" idx="4"/>
          </p:nvPr>
        </p:nvSpPr>
        <p:spPr>
          <a:xfrm>
            <a:off x="1911900"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79" name="Google Shape;379;p46"/>
          <p:cNvSpPr txBox="1">
            <a:spLocks noGrp="1"/>
          </p:cNvSpPr>
          <p:nvPr>
            <p:ph type="subTitle" idx="5"/>
          </p:nvPr>
        </p:nvSpPr>
        <p:spPr>
          <a:xfrm>
            <a:off x="1911900"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0" name="Google Shape;380;p46"/>
          <p:cNvSpPr txBox="1">
            <a:spLocks noGrp="1"/>
          </p:cNvSpPr>
          <p:nvPr>
            <p:ph type="title" idx="6"/>
          </p:nvPr>
        </p:nvSpPr>
        <p:spPr>
          <a:xfrm>
            <a:off x="4926594"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1" name="Google Shape;381;p46"/>
          <p:cNvSpPr txBox="1">
            <a:spLocks noGrp="1"/>
          </p:cNvSpPr>
          <p:nvPr>
            <p:ph type="subTitle" idx="7"/>
          </p:nvPr>
        </p:nvSpPr>
        <p:spPr>
          <a:xfrm>
            <a:off x="4926594"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382" name="Google Shape;382;p46"/>
          <p:cNvSpPr txBox="1">
            <a:spLocks noGrp="1"/>
          </p:cNvSpPr>
          <p:nvPr>
            <p:ph type="title" idx="8"/>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383"/>
        <p:cNvGrpSpPr/>
        <p:nvPr/>
      </p:nvGrpSpPr>
      <p:grpSpPr>
        <a:xfrm>
          <a:off x="0" y="0"/>
          <a:ext cx="0" cy="0"/>
          <a:chOff x="0" y="0"/>
          <a:chExt cx="0" cy="0"/>
        </a:xfrm>
      </p:grpSpPr>
      <p:sp>
        <p:nvSpPr>
          <p:cNvPr id="384" name="Google Shape;384;p47"/>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385" name="Google Shape;385;p47"/>
          <p:cNvSpPr txBox="1">
            <a:spLocks noGrp="1"/>
          </p:cNvSpPr>
          <p:nvPr>
            <p:ph type="title" idx="2"/>
          </p:nvPr>
        </p:nvSpPr>
        <p:spPr>
          <a:xfrm>
            <a:off x="1104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6" name="Google Shape;386;p47"/>
          <p:cNvSpPr txBox="1">
            <a:spLocks noGrp="1"/>
          </p:cNvSpPr>
          <p:nvPr>
            <p:ph type="subTitle" idx="1"/>
          </p:nvPr>
        </p:nvSpPr>
        <p:spPr>
          <a:xfrm>
            <a:off x="7165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87" name="Google Shape;387;p47"/>
          <p:cNvSpPr txBox="1">
            <a:spLocks noGrp="1"/>
          </p:cNvSpPr>
          <p:nvPr>
            <p:ph type="title" idx="3"/>
          </p:nvPr>
        </p:nvSpPr>
        <p:spPr>
          <a:xfrm>
            <a:off x="5137350" y="1345700"/>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88" name="Google Shape;388;p47"/>
          <p:cNvSpPr txBox="1">
            <a:spLocks noGrp="1"/>
          </p:cNvSpPr>
          <p:nvPr>
            <p:ph type="subTitle" idx="4"/>
          </p:nvPr>
        </p:nvSpPr>
        <p:spPr>
          <a:xfrm>
            <a:off x="4682850" y="1905550"/>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89" name="Google Shape;389;p47"/>
          <p:cNvSpPr txBox="1">
            <a:spLocks noGrp="1"/>
          </p:cNvSpPr>
          <p:nvPr>
            <p:ph type="title" idx="5"/>
          </p:nvPr>
        </p:nvSpPr>
        <p:spPr>
          <a:xfrm>
            <a:off x="1104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90" name="Google Shape;390;p47"/>
          <p:cNvSpPr txBox="1">
            <a:spLocks noGrp="1"/>
          </p:cNvSpPr>
          <p:nvPr>
            <p:ph type="subTitle" idx="6"/>
          </p:nvPr>
        </p:nvSpPr>
        <p:spPr>
          <a:xfrm>
            <a:off x="7165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sp>
        <p:nvSpPr>
          <p:cNvPr id="391" name="Google Shape;391;p47"/>
          <p:cNvSpPr txBox="1">
            <a:spLocks noGrp="1"/>
          </p:cNvSpPr>
          <p:nvPr>
            <p:ph type="title" idx="7"/>
          </p:nvPr>
        </p:nvSpPr>
        <p:spPr>
          <a:xfrm>
            <a:off x="5137350" y="2974525"/>
            <a:ext cx="283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392" name="Google Shape;392;p47"/>
          <p:cNvSpPr txBox="1">
            <a:spLocks noGrp="1"/>
          </p:cNvSpPr>
          <p:nvPr>
            <p:ph type="subTitle" idx="8"/>
          </p:nvPr>
        </p:nvSpPr>
        <p:spPr>
          <a:xfrm>
            <a:off x="4682850" y="3534375"/>
            <a:ext cx="3744600" cy="975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r>
              <a:rPr lang="en-US"/>
              <a:t>Click to edit Master subtitle style</a:t>
            </a:r>
            <a:endParaRPr/>
          </a:p>
        </p:txBody>
      </p:sp>
      <p:grpSp>
        <p:nvGrpSpPr>
          <p:cNvPr id="2" name="Google Shape;393;p47"/>
          <p:cNvGrpSpPr/>
          <p:nvPr/>
        </p:nvGrpSpPr>
        <p:grpSpPr>
          <a:xfrm rot="10800000" flipH="1">
            <a:off x="-891002" y="-794254"/>
            <a:ext cx="10578908" cy="3143404"/>
            <a:chOff x="-891002" y="-1020125"/>
            <a:chExt cx="10578908" cy="3143404"/>
          </a:xfrm>
        </p:grpSpPr>
        <p:pic>
          <p:nvPicPr>
            <p:cNvPr id="394" name="Google Shape;394;p47"/>
            <p:cNvPicPr preferRelativeResize="0"/>
            <p:nvPr/>
          </p:nvPicPr>
          <p:blipFill>
            <a:blip r:embed="rId2" cstate="print">
              <a:alphaModFix amt="29000"/>
            </a:blip>
            <a:stretch>
              <a:fillRect/>
            </a:stretch>
          </p:blipFill>
          <p:spPr>
            <a:xfrm>
              <a:off x="-891002" y="-1020125"/>
              <a:ext cx="2881223" cy="2929874"/>
            </a:xfrm>
            <a:prstGeom prst="rect">
              <a:avLst/>
            </a:prstGeom>
            <a:noFill/>
            <a:ln>
              <a:noFill/>
            </a:ln>
          </p:spPr>
        </p:pic>
        <p:pic>
          <p:nvPicPr>
            <p:cNvPr id="395" name="Google Shape;395;p47"/>
            <p:cNvPicPr preferRelativeResize="0"/>
            <p:nvPr/>
          </p:nvPicPr>
          <p:blipFill>
            <a:blip r:embed="rId3" cstate="print">
              <a:alphaModFix amt="43000"/>
            </a:blip>
            <a:stretch>
              <a:fillRect/>
            </a:stretch>
          </p:blipFill>
          <p:spPr>
            <a:xfrm rot="4408896">
              <a:off x="7465724" y="-287475"/>
              <a:ext cx="1486300" cy="2644623"/>
            </a:xfrm>
            <a:prstGeom prst="rect">
              <a:avLst/>
            </a:prstGeom>
            <a:noFill/>
            <a:ln>
              <a:noFill/>
            </a:ln>
          </p:spPr>
        </p:pic>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96"/>
        <p:cNvGrpSpPr/>
        <p:nvPr/>
      </p:nvGrpSpPr>
      <p:grpSpPr>
        <a:xfrm>
          <a:off x="0" y="0"/>
          <a:ext cx="0" cy="0"/>
          <a:chOff x="0" y="0"/>
          <a:chExt cx="0" cy="0"/>
        </a:xfrm>
      </p:grpSpPr>
      <p:pic>
        <p:nvPicPr>
          <p:cNvPr id="397" name="Google Shape;397;p48"/>
          <p:cNvPicPr preferRelativeResize="0"/>
          <p:nvPr/>
        </p:nvPicPr>
        <p:blipFill>
          <a:blip r:embed="rId2" cstate="print">
            <a:alphaModFix amt="57000"/>
          </a:blip>
          <a:stretch>
            <a:fillRect/>
          </a:stretch>
        </p:blipFill>
        <p:spPr>
          <a:xfrm rot="10800000" flipH="1">
            <a:off x="0" y="0"/>
            <a:ext cx="9144000" cy="5143500"/>
          </a:xfrm>
          <a:prstGeom prst="rect">
            <a:avLst/>
          </a:prstGeom>
          <a:noFill/>
          <a:ln>
            <a:noFill/>
          </a:ln>
        </p:spPr>
      </p:pic>
      <p:grpSp>
        <p:nvGrpSpPr>
          <p:cNvPr id="2" name="Google Shape;398;p48"/>
          <p:cNvGrpSpPr/>
          <p:nvPr/>
        </p:nvGrpSpPr>
        <p:grpSpPr>
          <a:xfrm rot="10800000" flipH="1">
            <a:off x="-891002" y="3689351"/>
            <a:ext cx="10578908" cy="2929874"/>
            <a:chOff x="-891002" y="-1228775"/>
            <a:chExt cx="10578908" cy="2929874"/>
          </a:xfrm>
        </p:grpSpPr>
        <p:pic>
          <p:nvPicPr>
            <p:cNvPr id="399" name="Google Shape;399;p48"/>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00" name="Google Shape;400;p48"/>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
        <p:nvSpPr>
          <p:cNvPr id="401" name="Google Shape;401;p48"/>
          <p:cNvSpPr txBox="1">
            <a:spLocks noGrp="1"/>
          </p:cNvSpPr>
          <p:nvPr>
            <p:ph type="title"/>
          </p:nvPr>
        </p:nvSpPr>
        <p:spPr>
          <a:xfrm>
            <a:off x="720000"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2" name="Google Shape;402;p48"/>
          <p:cNvSpPr txBox="1">
            <a:spLocks noGrp="1"/>
          </p:cNvSpPr>
          <p:nvPr>
            <p:ph type="subTitle" idx="1"/>
          </p:nvPr>
        </p:nvSpPr>
        <p:spPr>
          <a:xfrm>
            <a:off x="720000"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3" name="Google Shape;403;p48"/>
          <p:cNvSpPr txBox="1">
            <a:spLocks noGrp="1"/>
          </p:cNvSpPr>
          <p:nvPr>
            <p:ph type="title" idx="2"/>
          </p:nvPr>
        </p:nvSpPr>
        <p:spPr>
          <a:xfrm>
            <a:off x="3419269"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4" name="Google Shape;404;p48"/>
          <p:cNvSpPr txBox="1">
            <a:spLocks noGrp="1"/>
          </p:cNvSpPr>
          <p:nvPr>
            <p:ph type="subTitle" idx="3"/>
          </p:nvPr>
        </p:nvSpPr>
        <p:spPr>
          <a:xfrm>
            <a:off x="3419269"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5" name="Google Shape;405;p48"/>
          <p:cNvSpPr txBox="1">
            <a:spLocks noGrp="1"/>
          </p:cNvSpPr>
          <p:nvPr>
            <p:ph type="title" idx="4"/>
          </p:nvPr>
        </p:nvSpPr>
        <p:spPr>
          <a:xfrm>
            <a:off x="2069638"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6" name="Google Shape;406;p48"/>
          <p:cNvSpPr txBox="1">
            <a:spLocks noGrp="1"/>
          </p:cNvSpPr>
          <p:nvPr>
            <p:ph type="subTitle" idx="5"/>
          </p:nvPr>
        </p:nvSpPr>
        <p:spPr>
          <a:xfrm>
            <a:off x="2069638"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7" name="Google Shape;407;p48"/>
          <p:cNvSpPr txBox="1">
            <a:spLocks noGrp="1"/>
          </p:cNvSpPr>
          <p:nvPr>
            <p:ph type="title" idx="6"/>
          </p:nvPr>
        </p:nvSpPr>
        <p:spPr>
          <a:xfrm>
            <a:off x="4768907" y="3507753"/>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08" name="Google Shape;408;p48"/>
          <p:cNvSpPr txBox="1">
            <a:spLocks noGrp="1"/>
          </p:cNvSpPr>
          <p:nvPr>
            <p:ph type="subTitle" idx="7"/>
          </p:nvPr>
        </p:nvSpPr>
        <p:spPr>
          <a:xfrm>
            <a:off x="4768907" y="3988186"/>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09" name="Google Shape;409;p48"/>
          <p:cNvSpPr txBox="1">
            <a:spLocks noGrp="1"/>
          </p:cNvSpPr>
          <p:nvPr>
            <p:ph type="title" idx="8"/>
          </p:nvPr>
        </p:nvSpPr>
        <p:spPr>
          <a:xfrm>
            <a:off x="6118545" y="1762539"/>
            <a:ext cx="23055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1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rPr lang="en-US"/>
              <a:t>Click to edit Master title style</a:t>
            </a:r>
            <a:endParaRPr/>
          </a:p>
        </p:txBody>
      </p:sp>
      <p:sp>
        <p:nvSpPr>
          <p:cNvPr id="410" name="Google Shape;410;p48"/>
          <p:cNvSpPr txBox="1">
            <a:spLocks noGrp="1"/>
          </p:cNvSpPr>
          <p:nvPr>
            <p:ph type="subTitle" idx="9"/>
          </p:nvPr>
        </p:nvSpPr>
        <p:spPr>
          <a:xfrm>
            <a:off x="6118545" y="224311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1" name="Google Shape;411;p48"/>
          <p:cNvSpPr txBox="1">
            <a:spLocks noGrp="1"/>
          </p:cNvSpPr>
          <p:nvPr>
            <p:ph type="title" idx="13"/>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412"/>
        <p:cNvGrpSpPr/>
        <p:nvPr/>
      </p:nvGrpSpPr>
      <p:grpSpPr>
        <a:xfrm>
          <a:off x="0" y="0"/>
          <a:ext cx="0" cy="0"/>
          <a:chOff x="0" y="0"/>
          <a:chExt cx="0" cy="0"/>
        </a:xfrm>
      </p:grpSpPr>
      <p:pic>
        <p:nvPicPr>
          <p:cNvPr id="413" name="Google Shape;413;p4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14" name="Google Shape;414;p49"/>
          <p:cNvSpPr txBox="1">
            <a:spLocks noGrp="1"/>
          </p:cNvSpPr>
          <p:nvPr>
            <p:ph type="title" hasCustomPrompt="1"/>
          </p:nvPr>
        </p:nvSpPr>
        <p:spPr>
          <a:xfrm>
            <a:off x="1312156" y="19972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5" name="Google Shape;415;p49"/>
          <p:cNvSpPr txBox="1">
            <a:spLocks noGrp="1"/>
          </p:cNvSpPr>
          <p:nvPr>
            <p:ph type="subTitle" idx="1"/>
          </p:nvPr>
        </p:nvSpPr>
        <p:spPr>
          <a:xfrm>
            <a:off x="1312225" y="4188588"/>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6" name="Google Shape;416;p49"/>
          <p:cNvSpPr txBox="1">
            <a:spLocks noGrp="1"/>
          </p:cNvSpPr>
          <p:nvPr>
            <p:ph type="title" idx="2" hasCustomPrompt="1"/>
          </p:nvPr>
        </p:nvSpPr>
        <p:spPr>
          <a:xfrm>
            <a:off x="1312144" y="34175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7" name="Google Shape;417;p49"/>
          <p:cNvSpPr txBox="1">
            <a:spLocks noGrp="1"/>
          </p:cNvSpPr>
          <p:nvPr>
            <p:ph type="subTitle" idx="3"/>
          </p:nvPr>
        </p:nvSpPr>
        <p:spPr>
          <a:xfrm>
            <a:off x="1312175" y="12895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18" name="Google Shape;418;p49"/>
          <p:cNvSpPr txBox="1">
            <a:spLocks noGrp="1"/>
          </p:cNvSpPr>
          <p:nvPr>
            <p:ph type="title" idx="4" hasCustomPrompt="1"/>
          </p:nvPr>
        </p:nvSpPr>
        <p:spPr>
          <a:xfrm>
            <a:off x="1312181" y="576913"/>
            <a:ext cx="6561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9" name="Google Shape;419;p49"/>
          <p:cNvSpPr txBox="1">
            <a:spLocks noGrp="1"/>
          </p:cNvSpPr>
          <p:nvPr>
            <p:ph type="subTitle" idx="5"/>
          </p:nvPr>
        </p:nvSpPr>
        <p:spPr>
          <a:xfrm>
            <a:off x="1312225" y="2709813"/>
            <a:ext cx="65619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20;p49"/>
          <p:cNvGrpSpPr/>
          <p:nvPr/>
        </p:nvGrpSpPr>
        <p:grpSpPr>
          <a:xfrm>
            <a:off x="-1956832" y="-1968099"/>
            <a:ext cx="12940132" cy="7885148"/>
            <a:chOff x="-1956832" y="-1968099"/>
            <a:chExt cx="12940132" cy="7885148"/>
          </a:xfrm>
        </p:grpSpPr>
        <p:pic>
          <p:nvPicPr>
            <p:cNvPr id="421" name="Google Shape;421;p49"/>
            <p:cNvPicPr preferRelativeResize="0"/>
            <p:nvPr/>
          </p:nvPicPr>
          <p:blipFill>
            <a:blip r:embed="rId3" cstate="print">
              <a:alphaModFix amt="23000"/>
            </a:blip>
            <a:stretch>
              <a:fillRect/>
            </a:stretch>
          </p:blipFill>
          <p:spPr>
            <a:xfrm rot="-9618045">
              <a:off x="-1253698" y="364923"/>
              <a:ext cx="3030302" cy="4698001"/>
            </a:xfrm>
            <a:prstGeom prst="rect">
              <a:avLst/>
            </a:prstGeom>
            <a:noFill/>
            <a:ln>
              <a:noFill/>
            </a:ln>
          </p:spPr>
        </p:pic>
        <p:pic>
          <p:nvPicPr>
            <p:cNvPr id="422" name="Google Shape;422;p49"/>
            <p:cNvPicPr preferRelativeResize="0"/>
            <p:nvPr/>
          </p:nvPicPr>
          <p:blipFill>
            <a:blip r:embed="rId4" cstate="print">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umbers and text 3">
  <p:cSld name="Numbers and text 3">
    <p:spTree>
      <p:nvGrpSpPr>
        <p:cNvPr id="1" name="Shape 423"/>
        <p:cNvGrpSpPr/>
        <p:nvPr/>
      </p:nvGrpSpPr>
      <p:grpSpPr>
        <a:xfrm>
          <a:off x="0" y="0"/>
          <a:ext cx="0" cy="0"/>
          <a:chOff x="0" y="0"/>
          <a:chExt cx="0" cy="0"/>
        </a:xfrm>
      </p:grpSpPr>
      <p:pic>
        <p:nvPicPr>
          <p:cNvPr id="424" name="Google Shape;424;p5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25" name="Google Shape;425;p50"/>
          <p:cNvSpPr txBox="1">
            <a:spLocks noGrp="1"/>
          </p:cNvSpPr>
          <p:nvPr>
            <p:ph type="title" hasCustomPrompt="1"/>
          </p:nvPr>
        </p:nvSpPr>
        <p:spPr>
          <a:xfrm>
            <a:off x="1991075" y="28280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solidFill>
                  <a:schemeClr val="accent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6" name="Google Shape;426;p50"/>
          <p:cNvSpPr txBox="1">
            <a:spLocks noGrp="1"/>
          </p:cNvSpPr>
          <p:nvPr>
            <p:ph type="subTitle" idx="1"/>
          </p:nvPr>
        </p:nvSpPr>
        <p:spPr>
          <a:xfrm>
            <a:off x="1991091" y="19373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27" name="Google Shape;427;p50"/>
          <p:cNvSpPr txBox="1">
            <a:spLocks noGrp="1"/>
          </p:cNvSpPr>
          <p:nvPr>
            <p:ph type="title" idx="2" hasCustomPrompt="1"/>
          </p:nvPr>
        </p:nvSpPr>
        <p:spPr>
          <a:xfrm>
            <a:off x="1991100" y="1019650"/>
            <a:ext cx="5204100" cy="820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428" name="Google Shape;428;p50"/>
          <p:cNvSpPr txBox="1">
            <a:spLocks noGrp="1"/>
          </p:cNvSpPr>
          <p:nvPr>
            <p:ph type="subTitle" idx="3"/>
          </p:nvPr>
        </p:nvSpPr>
        <p:spPr>
          <a:xfrm>
            <a:off x="1991130" y="3745850"/>
            <a:ext cx="5204100" cy="37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429" name="Google Shape;429;p50"/>
          <p:cNvPicPr preferRelativeResize="0"/>
          <p:nvPr/>
        </p:nvPicPr>
        <p:blipFill>
          <a:blip r:embed="rId3" cstate="print">
            <a:alphaModFix amt="23000"/>
          </a:blip>
          <a:stretch>
            <a:fillRect/>
          </a:stretch>
        </p:blipFill>
        <p:spPr>
          <a:xfrm rot="-1181955" flipH="1">
            <a:off x="-1253698" y="-1113975"/>
            <a:ext cx="3030302" cy="4698001"/>
          </a:xfrm>
          <a:prstGeom prst="rect">
            <a:avLst/>
          </a:prstGeom>
          <a:noFill/>
          <a:ln>
            <a:noFill/>
          </a:ln>
        </p:spPr>
      </p:pic>
      <p:pic>
        <p:nvPicPr>
          <p:cNvPr id="430" name="Google Shape;430;p50"/>
          <p:cNvPicPr preferRelativeResize="0"/>
          <p:nvPr/>
        </p:nvPicPr>
        <p:blipFill>
          <a:blip r:embed="rId3" cstate="print">
            <a:alphaModFix amt="23000"/>
          </a:blip>
          <a:stretch>
            <a:fillRect/>
          </a:stretch>
        </p:blipFill>
        <p:spPr>
          <a:xfrm rot="2567899" flipH="1">
            <a:off x="7747451" y="1912351"/>
            <a:ext cx="3030303" cy="4698002"/>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31"/>
        <p:cNvGrpSpPr/>
        <p:nvPr/>
      </p:nvGrpSpPr>
      <p:grpSpPr>
        <a:xfrm>
          <a:off x="0" y="0"/>
          <a:ext cx="0" cy="0"/>
          <a:chOff x="0" y="0"/>
          <a:chExt cx="0" cy="0"/>
        </a:xfrm>
      </p:grpSpPr>
      <p:pic>
        <p:nvPicPr>
          <p:cNvPr id="432" name="Google Shape;432;p5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433" name="Google Shape;433;p51"/>
          <p:cNvSpPr txBox="1">
            <a:spLocks noGrp="1"/>
          </p:cNvSpPr>
          <p:nvPr>
            <p:ph type="title" hasCustomPrompt="1"/>
          </p:nvPr>
        </p:nvSpPr>
        <p:spPr>
          <a:xfrm>
            <a:off x="3331628" y="1815466"/>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4" name="Google Shape;434;p51"/>
          <p:cNvSpPr txBox="1">
            <a:spLocks noGrp="1"/>
          </p:cNvSpPr>
          <p:nvPr>
            <p:ph type="subTitle" idx="1"/>
          </p:nvPr>
        </p:nvSpPr>
        <p:spPr>
          <a:xfrm>
            <a:off x="6195725"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5" name="Google Shape;435;p51"/>
          <p:cNvSpPr txBox="1">
            <a:spLocks noGrp="1"/>
          </p:cNvSpPr>
          <p:nvPr>
            <p:ph type="title" idx="2" hasCustomPrompt="1"/>
          </p:nvPr>
        </p:nvSpPr>
        <p:spPr>
          <a:xfrm>
            <a:off x="5948173" y="1815454"/>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6" name="Google Shape;436;p51"/>
          <p:cNvSpPr txBox="1">
            <a:spLocks noGrp="1"/>
          </p:cNvSpPr>
          <p:nvPr>
            <p:ph type="subTitle" idx="3"/>
          </p:nvPr>
        </p:nvSpPr>
        <p:spPr>
          <a:xfrm>
            <a:off x="96261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37" name="Google Shape;437;p51"/>
          <p:cNvSpPr txBox="1">
            <a:spLocks noGrp="1"/>
          </p:cNvSpPr>
          <p:nvPr>
            <p:ph type="title" idx="4" hasCustomPrompt="1"/>
          </p:nvPr>
        </p:nvSpPr>
        <p:spPr>
          <a:xfrm>
            <a:off x="715112" y="1844691"/>
            <a:ext cx="24807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8" name="Google Shape;438;p51"/>
          <p:cNvSpPr txBox="1">
            <a:spLocks noGrp="1"/>
          </p:cNvSpPr>
          <p:nvPr>
            <p:ph type="subTitle" idx="5"/>
          </p:nvPr>
        </p:nvSpPr>
        <p:spPr>
          <a:xfrm>
            <a:off x="3579162" y="3030175"/>
            <a:ext cx="19857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39;p51"/>
          <p:cNvGrpSpPr/>
          <p:nvPr/>
        </p:nvGrpSpPr>
        <p:grpSpPr>
          <a:xfrm>
            <a:off x="-1923024" y="-1968099"/>
            <a:ext cx="13199162" cy="7885148"/>
            <a:chOff x="-1923024" y="-1968099"/>
            <a:chExt cx="13199162" cy="7885148"/>
          </a:xfrm>
        </p:grpSpPr>
        <p:pic>
          <p:nvPicPr>
            <p:cNvPr id="440" name="Google Shape;440;p51"/>
            <p:cNvPicPr preferRelativeResize="0"/>
            <p:nvPr/>
          </p:nvPicPr>
          <p:blipFill>
            <a:blip r:embed="rId3" cstate="print">
              <a:alphaModFix amt="23000"/>
            </a:blip>
            <a:stretch>
              <a:fillRect/>
            </a:stretch>
          </p:blipFill>
          <p:spPr>
            <a:xfrm rot="-9618045">
              <a:off x="7542702" y="364923"/>
              <a:ext cx="3030302" cy="4698001"/>
            </a:xfrm>
            <a:prstGeom prst="rect">
              <a:avLst/>
            </a:prstGeom>
            <a:noFill/>
            <a:ln>
              <a:noFill/>
            </a:ln>
          </p:spPr>
        </p:pic>
        <p:pic>
          <p:nvPicPr>
            <p:cNvPr id="441" name="Google Shape;441;p51"/>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42" name="Google Shape;442;p51"/>
          <p:cNvSpPr txBox="1">
            <a:spLocks noGrp="1"/>
          </p:cNvSpPr>
          <p:nvPr>
            <p:ph type="subTitle" idx="6"/>
          </p:nvPr>
        </p:nvSpPr>
        <p:spPr>
          <a:xfrm>
            <a:off x="6195725" y="3761146"/>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3" name="Google Shape;443;p51"/>
          <p:cNvSpPr txBox="1">
            <a:spLocks noGrp="1"/>
          </p:cNvSpPr>
          <p:nvPr>
            <p:ph type="subTitle" idx="7"/>
          </p:nvPr>
        </p:nvSpPr>
        <p:spPr>
          <a:xfrm>
            <a:off x="962612" y="3761145"/>
            <a:ext cx="1985700" cy="70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4" name="Google Shape;444;p51"/>
          <p:cNvSpPr txBox="1">
            <a:spLocks noGrp="1"/>
          </p:cNvSpPr>
          <p:nvPr>
            <p:ph type="subTitle" idx="8"/>
          </p:nvPr>
        </p:nvSpPr>
        <p:spPr>
          <a:xfrm>
            <a:off x="3579162" y="3761147"/>
            <a:ext cx="1985700" cy="70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45" name="Google Shape;445;p51"/>
          <p:cNvSpPr txBox="1">
            <a:spLocks noGrp="1"/>
          </p:cNvSpPr>
          <p:nvPr>
            <p:ph type="title" idx="9"/>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pic>
        <p:nvPicPr>
          <p:cNvPr id="37" name="Google Shape;37;p6"/>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
        <p:nvSpPr>
          <p:cNvPr id="38" name="Google Shape;38;p6"/>
          <p:cNvSpPr txBox="1">
            <a:spLocks noGrp="1"/>
          </p:cNvSpPr>
          <p:nvPr>
            <p:ph type="title"/>
          </p:nvPr>
        </p:nvSpPr>
        <p:spPr>
          <a:xfrm>
            <a:off x="715100" y="535000"/>
            <a:ext cx="7711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grpSp>
        <p:nvGrpSpPr>
          <p:cNvPr id="2"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cstate="print">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cstate="print">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446"/>
        <p:cNvGrpSpPr/>
        <p:nvPr/>
      </p:nvGrpSpPr>
      <p:grpSpPr>
        <a:xfrm>
          <a:off x="0" y="0"/>
          <a:ext cx="0" cy="0"/>
          <a:chOff x="0" y="0"/>
          <a:chExt cx="0" cy="0"/>
        </a:xfrm>
      </p:grpSpPr>
      <p:pic>
        <p:nvPicPr>
          <p:cNvPr id="447" name="Google Shape;447;p52"/>
          <p:cNvPicPr preferRelativeResize="0"/>
          <p:nvPr/>
        </p:nvPicPr>
        <p:blipFill>
          <a:blip r:embed="rId2" cstate="print">
            <a:alphaModFix amt="57000"/>
          </a:blip>
          <a:stretch>
            <a:fillRect/>
          </a:stretch>
        </p:blipFill>
        <p:spPr>
          <a:xfrm rot="10800000">
            <a:off x="-11" y="0"/>
            <a:ext cx="9144000" cy="5143500"/>
          </a:xfrm>
          <a:prstGeom prst="rect">
            <a:avLst/>
          </a:prstGeom>
          <a:noFill/>
          <a:ln>
            <a:noFill/>
          </a:ln>
        </p:spPr>
      </p:pic>
      <p:sp>
        <p:nvSpPr>
          <p:cNvPr id="448" name="Google Shape;448;p52"/>
          <p:cNvSpPr txBox="1">
            <a:spLocks noGrp="1"/>
          </p:cNvSpPr>
          <p:nvPr>
            <p:ph type="title" hasCustomPrompt="1"/>
          </p:nvPr>
        </p:nvSpPr>
        <p:spPr>
          <a:xfrm>
            <a:off x="715101" y="21450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9" name="Google Shape;449;p52"/>
          <p:cNvSpPr txBox="1">
            <a:spLocks noGrp="1"/>
          </p:cNvSpPr>
          <p:nvPr>
            <p:ph type="subTitle" idx="1"/>
          </p:nvPr>
        </p:nvSpPr>
        <p:spPr>
          <a:xfrm>
            <a:off x="4889626" y="1344850"/>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0" name="Google Shape;450;p52"/>
          <p:cNvSpPr txBox="1">
            <a:spLocks noGrp="1"/>
          </p:cNvSpPr>
          <p:nvPr>
            <p:ph type="title" idx="2" hasCustomPrompt="1"/>
          </p:nvPr>
        </p:nvSpPr>
        <p:spPr>
          <a:xfrm>
            <a:off x="715106" y="1344838"/>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1" name="Google Shape;451;p52"/>
          <p:cNvSpPr txBox="1">
            <a:spLocks noGrp="1"/>
          </p:cNvSpPr>
          <p:nvPr>
            <p:ph type="subTitle" idx="3"/>
          </p:nvPr>
        </p:nvSpPr>
        <p:spPr>
          <a:xfrm>
            <a:off x="4889626" y="2145009"/>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52;p52"/>
          <p:cNvGrpSpPr/>
          <p:nvPr/>
        </p:nvGrpSpPr>
        <p:grpSpPr>
          <a:xfrm rot="10800000">
            <a:off x="-2743074" y="-793849"/>
            <a:ext cx="13820262" cy="7885148"/>
            <a:chOff x="-1923024" y="-1968099"/>
            <a:chExt cx="13820262" cy="7885148"/>
          </a:xfrm>
        </p:grpSpPr>
        <p:pic>
          <p:nvPicPr>
            <p:cNvPr id="453" name="Google Shape;453;p52"/>
            <p:cNvPicPr preferRelativeResize="0"/>
            <p:nvPr/>
          </p:nvPicPr>
          <p:blipFill>
            <a:blip r:embed="rId3" cstate="print">
              <a:alphaModFix amt="23000"/>
            </a:blip>
            <a:stretch>
              <a:fillRect/>
            </a:stretch>
          </p:blipFill>
          <p:spPr>
            <a:xfrm rot="-9618045">
              <a:off x="8163802" y="515323"/>
              <a:ext cx="3030302" cy="4698001"/>
            </a:xfrm>
            <a:prstGeom prst="rect">
              <a:avLst/>
            </a:prstGeom>
            <a:noFill/>
            <a:ln>
              <a:noFill/>
            </a:ln>
          </p:spPr>
        </p:pic>
        <p:pic>
          <p:nvPicPr>
            <p:cNvPr id="454" name="Google Shape;454;p52"/>
            <p:cNvPicPr preferRelativeResize="0"/>
            <p:nvPr/>
          </p:nvPicPr>
          <p:blipFill>
            <a:blip r:embed="rId4" cstate="print">
              <a:alphaModFix amt="29000"/>
            </a:blip>
            <a:stretch>
              <a:fillRect/>
            </a:stretch>
          </p:blipFill>
          <p:spPr>
            <a:xfrm>
              <a:off x="-1923024" y="-1968099"/>
              <a:ext cx="3723124" cy="7885148"/>
            </a:xfrm>
            <a:prstGeom prst="rect">
              <a:avLst/>
            </a:prstGeom>
            <a:noFill/>
            <a:ln>
              <a:noFill/>
            </a:ln>
          </p:spPr>
        </p:pic>
      </p:grpSp>
      <p:sp>
        <p:nvSpPr>
          <p:cNvPr id="455" name="Google Shape;455;p52"/>
          <p:cNvSpPr txBox="1">
            <a:spLocks noGrp="1"/>
          </p:cNvSpPr>
          <p:nvPr>
            <p:ph type="subTitle" idx="4"/>
          </p:nvPr>
        </p:nvSpPr>
        <p:spPr>
          <a:xfrm>
            <a:off x="6515000" y="1344838"/>
            <a:ext cx="19089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6" name="Google Shape;456;p52"/>
          <p:cNvSpPr txBox="1">
            <a:spLocks noGrp="1"/>
          </p:cNvSpPr>
          <p:nvPr>
            <p:ph type="subTitle" idx="5"/>
          </p:nvPr>
        </p:nvSpPr>
        <p:spPr>
          <a:xfrm>
            <a:off x="6515000" y="21450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7" name="Google Shape;457;p52"/>
          <p:cNvSpPr txBox="1">
            <a:spLocks noGrp="1"/>
          </p:cNvSpPr>
          <p:nvPr>
            <p:ph type="title" idx="6"/>
          </p:nvPr>
        </p:nvSpPr>
        <p:spPr>
          <a:xfrm>
            <a:off x="715100" y="535000"/>
            <a:ext cx="7708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458" name="Google Shape;458;p52"/>
          <p:cNvSpPr txBox="1">
            <a:spLocks noGrp="1"/>
          </p:cNvSpPr>
          <p:nvPr>
            <p:ph type="title" idx="7" hasCustomPrompt="1"/>
          </p:nvPr>
        </p:nvSpPr>
        <p:spPr>
          <a:xfrm>
            <a:off x="715101" y="294515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9" name="Google Shape;459;p52"/>
          <p:cNvSpPr txBox="1">
            <a:spLocks noGrp="1"/>
          </p:cNvSpPr>
          <p:nvPr>
            <p:ph type="subTitle" idx="8"/>
          </p:nvPr>
        </p:nvSpPr>
        <p:spPr>
          <a:xfrm>
            <a:off x="4889626" y="2945155"/>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0" name="Google Shape;460;p52"/>
          <p:cNvSpPr txBox="1">
            <a:spLocks noGrp="1"/>
          </p:cNvSpPr>
          <p:nvPr>
            <p:ph type="subTitle" idx="9"/>
          </p:nvPr>
        </p:nvSpPr>
        <p:spPr>
          <a:xfrm>
            <a:off x="6515000" y="294515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1" name="Google Shape;461;p52"/>
          <p:cNvSpPr txBox="1">
            <a:spLocks noGrp="1"/>
          </p:cNvSpPr>
          <p:nvPr>
            <p:ph type="title" idx="13" hasCustomPrompt="1"/>
          </p:nvPr>
        </p:nvSpPr>
        <p:spPr>
          <a:xfrm>
            <a:off x="715101" y="3745300"/>
            <a:ext cx="1293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62" name="Google Shape;462;p52"/>
          <p:cNvSpPr txBox="1">
            <a:spLocks noGrp="1"/>
          </p:cNvSpPr>
          <p:nvPr>
            <p:ph type="subTitle" idx="14"/>
          </p:nvPr>
        </p:nvSpPr>
        <p:spPr>
          <a:xfrm>
            <a:off x="4889626" y="3745301"/>
            <a:ext cx="1625400" cy="61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3" name="Google Shape;463;p52"/>
          <p:cNvSpPr txBox="1">
            <a:spLocks noGrp="1"/>
          </p:cNvSpPr>
          <p:nvPr>
            <p:ph type="subTitle" idx="15"/>
          </p:nvPr>
        </p:nvSpPr>
        <p:spPr>
          <a:xfrm>
            <a:off x="6515000" y="3745300"/>
            <a:ext cx="19089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3">
  <p:cSld name="Title and four columns 3">
    <p:spTree>
      <p:nvGrpSpPr>
        <p:cNvPr id="1" name="Shape 464"/>
        <p:cNvGrpSpPr/>
        <p:nvPr/>
      </p:nvGrpSpPr>
      <p:grpSpPr>
        <a:xfrm>
          <a:off x="0" y="0"/>
          <a:ext cx="0" cy="0"/>
          <a:chOff x="0" y="0"/>
          <a:chExt cx="0" cy="0"/>
        </a:xfrm>
      </p:grpSpPr>
      <p:sp>
        <p:nvSpPr>
          <p:cNvPr id="465" name="Google Shape;465;p53"/>
          <p:cNvSpPr txBox="1">
            <a:spLocks noGrp="1"/>
          </p:cNvSpPr>
          <p:nvPr>
            <p:ph type="title"/>
          </p:nvPr>
        </p:nvSpPr>
        <p:spPr>
          <a:xfrm>
            <a:off x="715050" y="535000"/>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500"/>
              <a:buFont typeface="Josefin Sans"/>
              <a:buNone/>
              <a:defRPr>
                <a:latin typeface="Josefin Sans"/>
                <a:ea typeface="Josefin Sans"/>
                <a:cs typeface="Josefin Sans"/>
                <a:sym typeface="Josefin Sans"/>
              </a:defRPr>
            </a:lvl2pPr>
            <a:lvl3pPr lvl="2">
              <a:spcBef>
                <a:spcPts val="0"/>
              </a:spcBef>
              <a:spcAft>
                <a:spcPts val="0"/>
              </a:spcAft>
              <a:buSzPts val="3500"/>
              <a:buFont typeface="Josefin Sans"/>
              <a:buNone/>
              <a:defRPr>
                <a:latin typeface="Josefin Sans"/>
                <a:ea typeface="Josefin Sans"/>
                <a:cs typeface="Josefin Sans"/>
                <a:sym typeface="Josefin Sans"/>
              </a:defRPr>
            </a:lvl3pPr>
            <a:lvl4pPr lvl="3">
              <a:spcBef>
                <a:spcPts val="0"/>
              </a:spcBef>
              <a:spcAft>
                <a:spcPts val="0"/>
              </a:spcAft>
              <a:buSzPts val="3500"/>
              <a:buFont typeface="Josefin Sans"/>
              <a:buNone/>
              <a:defRPr>
                <a:latin typeface="Josefin Sans"/>
                <a:ea typeface="Josefin Sans"/>
                <a:cs typeface="Josefin Sans"/>
                <a:sym typeface="Josefin Sans"/>
              </a:defRPr>
            </a:lvl4pPr>
            <a:lvl5pPr lvl="4">
              <a:spcBef>
                <a:spcPts val="0"/>
              </a:spcBef>
              <a:spcAft>
                <a:spcPts val="0"/>
              </a:spcAft>
              <a:buSzPts val="3500"/>
              <a:buFont typeface="Josefin Sans"/>
              <a:buNone/>
              <a:defRPr>
                <a:latin typeface="Josefin Sans"/>
                <a:ea typeface="Josefin Sans"/>
                <a:cs typeface="Josefin Sans"/>
                <a:sym typeface="Josefin Sans"/>
              </a:defRPr>
            </a:lvl5pPr>
            <a:lvl6pPr lvl="5">
              <a:spcBef>
                <a:spcPts val="0"/>
              </a:spcBef>
              <a:spcAft>
                <a:spcPts val="0"/>
              </a:spcAft>
              <a:buSzPts val="3500"/>
              <a:buFont typeface="Josefin Sans"/>
              <a:buNone/>
              <a:defRPr>
                <a:latin typeface="Josefin Sans"/>
                <a:ea typeface="Josefin Sans"/>
                <a:cs typeface="Josefin Sans"/>
                <a:sym typeface="Josefin Sans"/>
              </a:defRPr>
            </a:lvl6pPr>
            <a:lvl7pPr lvl="6">
              <a:spcBef>
                <a:spcPts val="0"/>
              </a:spcBef>
              <a:spcAft>
                <a:spcPts val="0"/>
              </a:spcAft>
              <a:buSzPts val="3500"/>
              <a:buFont typeface="Josefin Sans"/>
              <a:buNone/>
              <a:defRPr>
                <a:latin typeface="Josefin Sans"/>
                <a:ea typeface="Josefin Sans"/>
                <a:cs typeface="Josefin Sans"/>
                <a:sym typeface="Josefin Sans"/>
              </a:defRPr>
            </a:lvl7pPr>
            <a:lvl8pPr lvl="7">
              <a:spcBef>
                <a:spcPts val="0"/>
              </a:spcBef>
              <a:spcAft>
                <a:spcPts val="0"/>
              </a:spcAft>
              <a:buSzPts val="3500"/>
              <a:buFont typeface="Josefin Sans"/>
              <a:buNone/>
              <a:defRPr>
                <a:latin typeface="Josefin Sans"/>
                <a:ea typeface="Josefin Sans"/>
                <a:cs typeface="Josefin Sans"/>
                <a:sym typeface="Josefin Sans"/>
              </a:defRPr>
            </a:lvl8pPr>
            <a:lvl9pPr lvl="8">
              <a:spcBef>
                <a:spcPts val="0"/>
              </a:spcBef>
              <a:spcAft>
                <a:spcPts val="0"/>
              </a:spcAft>
              <a:buSzPts val="3500"/>
              <a:buFont typeface="Josefin Sans"/>
              <a:buNone/>
              <a:defRPr>
                <a:latin typeface="Josefin Sans"/>
                <a:ea typeface="Josefin Sans"/>
                <a:cs typeface="Josefin Sans"/>
                <a:sym typeface="Josefin Sans"/>
              </a:defRPr>
            </a:lvl9pPr>
          </a:lstStyle>
          <a:p>
            <a:r>
              <a:rPr lang="en-US"/>
              <a:t>Click to edit Master title style</a:t>
            </a:r>
            <a:endParaRPr/>
          </a:p>
        </p:txBody>
      </p:sp>
      <p:sp>
        <p:nvSpPr>
          <p:cNvPr id="466" name="Google Shape;466;p53"/>
          <p:cNvSpPr txBox="1">
            <a:spLocks noGrp="1"/>
          </p:cNvSpPr>
          <p:nvPr>
            <p:ph type="title" idx="2"/>
          </p:nvPr>
        </p:nvSpPr>
        <p:spPr>
          <a:xfrm>
            <a:off x="883625" y="148907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67" name="Google Shape;467;p53"/>
          <p:cNvSpPr txBox="1">
            <a:spLocks noGrp="1"/>
          </p:cNvSpPr>
          <p:nvPr>
            <p:ph type="subTitle" idx="1"/>
          </p:nvPr>
        </p:nvSpPr>
        <p:spPr>
          <a:xfrm>
            <a:off x="3080450" y="1489075"/>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8" name="Google Shape;468;p53"/>
          <p:cNvSpPr txBox="1">
            <a:spLocks noGrp="1"/>
          </p:cNvSpPr>
          <p:nvPr>
            <p:ph type="title" idx="3"/>
          </p:nvPr>
        </p:nvSpPr>
        <p:spPr>
          <a:xfrm>
            <a:off x="883625" y="230790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69" name="Google Shape;469;p53"/>
          <p:cNvSpPr txBox="1">
            <a:spLocks noGrp="1"/>
          </p:cNvSpPr>
          <p:nvPr>
            <p:ph type="subTitle" idx="4"/>
          </p:nvPr>
        </p:nvSpPr>
        <p:spPr>
          <a:xfrm>
            <a:off x="3080450" y="230790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0" name="Google Shape;470;p53"/>
          <p:cNvSpPr txBox="1">
            <a:spLocks noGrp="1"/>
          </p:cNvSpPr>
          <p:nvPr>
            <p:ph type="title" idx="5"/>
          </p:nvPr>
        </p:nvSpPr>
        <p:spPr>
          <a:xfrm>
            <a:off x="883625" y="3126725"/>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71" name="Google Shape;471;p53"/>
          <p:cNvSpPr txBox="1">
            <a:spLocks noGrp="1"/>
          </p:cNvSpPr>
          <p:nvPr>
            <p:ph type="subTitle" idx="6"/>
          </p:nvPr>
        </p:nvSpPr>
        <p:spPr>
          <a:xfrm>
            <a:off x="3080450" y="3126725"/>
            <a:ext cx="37827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72" name="Google Shape;472;p53"/>
          <p:cNvSpPr txBox="1">
            <a:spLocks noGrp="1"/>
          </p:cNvSpPr>
          <p:nvPr>
            <p:ph type="title" idx="7"/>
          </p:nvPr>
        </p:nvSpPr>
        <p:spPr>
          <a:xfrm>
            <a:off x="883625" y="3945550"/>
            <a:ext cx="170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100"/>
              <a:buNone/>
              <a:defRPr sz="2100"/>
            </a:lvl1pPr>
            <a:lvl2pPr lvl="1" algn="ctr" rtl="0">
              <a:spcBef>
                <a:spcPts val="0"/>
              </a:spcBef>
              <a:spcAft>
                <a:spcPts val="0"/>
              </a:spcAft>
              <a:buSzPts val="2100"/>
              <a:buNone/>
              <a:defRPr sz="2100"/>
            </a:lvl2pPr>
            <a:lvl3pPr lvl="2" algn="ctr" rtl="0">
              <a:spcBef>
                <a:spcPts val="0"/>
              </a:spcBef>
              <a:spcAft>
                <a:spcPts val="0"/>
              </a:spcAft>
              <a:buSzPts val="2100"/>
              <a:buNone/>
              <a:defRPr sz="2100"/>
            </a:lvl3pPr>
            <a:lvl4pPr lvl="3" algn="ctr" rtl="0">
              <a:spcBef>
                <a:spcPts val="0"/>
              </a:spcBef>
              <a:spcAft>
                <a:spcPts val="0"/>
              </a:spcAft>
              <a:buSzPts val="2100"/>
              <a:buNone/>
              <a:defRPr sz="2100"/>
            </a:lvl4pPr>
            <a:lvl5pPr lvl="4" algn="ctr" rtl="0">
              <a:spcBef>
                <a:spcPts val="0"/>
              </a:spcBef>
              <a:spcAft>
                <a:spcPts val="0"/>
              </a:spcAft>
              <a:buSzPts val="2100"/>
              <a:buNone/>
              <a:defRPr sz="2100"/>
            </a:lvl5pPr>
            <a:lvl6pPr lvl="5" algn="ctr" rtl="0">
              <a:spcBef>
                <a:spcPts val="0"/>
              </a:spcBef>
              <a:spcAft>
                <a:spcPts val="0"/>
              </a:spcAft>
              <a:buSzPts val="2100"/>
              <a:buNone/>
              <a:defRPr sz="2100"/>
            </a:lvl6pPr>
            <a:lvl7pPr lvl="6" algn="ctr" rtl="0">
              <a:spcBef>
                <a:spcPts val="0"/>
              </a:spcBef>
              <a:spcAft>
                <a:spcPts val="0"/>
              </a:spcAft>
              <a:buSzPts val="2100"/>
              <a:buNone/>
              <a:defRPr sz="2100"/>
            </a:lvl7pPr>
            <a:lvl8pPr lvl="7" algn="ctr" rtl="0">
              <a:spcBef>
                <a:spcPts val="0"/>
              </a:spcBef>
              <a:spcAft>
                <a:spcPts val="0"/>
              </a:spcAft>
              <a:buSzPts val="2100"/>
              <a:buNone/>
              <a:defRPr sz="2100"/>
            </a:lvl8pPr>
            <a:lvl9pPr lvl="8" algn="ctr" rtl="0">
              <a:spcBef>
                <a:spcPts val="0"/>
              </a:spcBef>
              <a:spcAft>
                <a:spcPts val="0"/>
              </a:spcAft>
              <a:buSzPts val="2100"/>
              <a:buNone/>
              <a:defRPr sz="2100"/>
            </a:lvl9pPr>
          </a:lstStyle>
          <a:p>
            <a:r>
              <a:rPr lang="en-US"/>
              <a:t>Click to edit Master title style</a:t>
            </a:r>
            <a:endParaRPr/>
          </a:p>
        </p:txBody>
      </p:sp>
      <p:sp>
        <p:nvSpPr>
          <p:cNvPr id="473" name="Google Shape;473;p53"/>
          <p:cNvSpPr txBox="1">
            <a:spLocks noGrp="1"/>
          </p:cNvSpPr>
          <p:nvPr>
            <p:ph type="subTitle" idx="8"/>
          </p:nvPr>
        </p:nvSpPr>
        <p:spPr>
          <a:xfrm>
            <a:off x="3080450" y="3945550"/>
            <a:ext cx="3782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8">
  <p:cSld name="Title and text 8">
    <p:spTree>
      <p:nvGrpSpPr>
        <p:cNvPr id="1" name="Shape 474"/>
        <p:cNvGrpSpPr/>
        <p:nvPr/>
      </p:nvGrpSpPr>
      <p:grpSpPr>
        <a:xfrm>
          <a:off x="0" y="0"/>
          <a:ext cx="0" cy="0"/>
          <a:chOff x="0" y="0"/>
          <a:chExt cx="0" cy="0"/>
        </a:xfrm>
      </p:grpSpPr>
      <p:pic>
        <p:nvPicPr>
          <p:cNvPr id="475" name="Google Shape;475;p54"/>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pic>
        <p:nvPicPr>
          <p:cNvPr id="476" name="Google Shape;476;p54"/>
          <p:cNvPicPr preferRelativeResize="0"/>
          <p:nvPr/>
        </p:nvPicPr>
        <p:blipFill>
          <a:blip r:embed="rId3" cstate="print">
            <a:alphaModFix amt="16000"/>
          </a:blip>
          <a:stretch>
            <a:fillRect/>
          </a:stretch>
        </p:blipFill>
        <p:spPr>
          <a:xfrm rot="10800000">
            <a:off x="0" y="2027050"/>
            <a:ext cx="9144003" cy="3116462"/>
          </a:xfrm>
          <a:prstGeom prst="rect">
            <a:avLst/>
          </a:prstGeom>
          <a:noFill/>
          <a:ln>
            <a:noFill/>
          </a:ln>
        </p:spPr>
      </p:pic>
      <p:sp>
        <p:nvSpPr>
          <p:cNvPr id="477" name="Google Shape;477;p54"/>
          <p:cNvSpPr txBox="1">
            <a:spLocks noGrp="1"/>
          </p:cNvSpPr>
          <p:nvPr>
            <p:ph type="title"/>
          </p:nvPr>
        </p:nvSpPr>
        <p:spPr>
          <a:xfrm flipH="1">
            <a:off x="2476075" y="1588775"/>
            <a:ext cx="42912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rPr lang="en-US"/>
              <a:t>Click to edit Master title style</a:t>
            </a:r>
            <a:endParaRPr/>
          </a:p>
        </p:txBody>
      </p:sp>
      <p:sp>
        <p:nvSpPr>
          <p:cNvPr id="478" name="Google Shape;478;p54"/>
          <p:cNvSpPr txBox="1">
            <a:spLocks noGrp="1"/>
          </p:cNvSpPr>
          <p:nvPr>
            <p:ph type="subTitle" idx="1"/>
          </p:nvPr>
        </p:nvSpPr>
        <p:spPr>
          <a:xfrm flipH="1">
            <a:off x="2476075" y="2968230"/>
            <a:ext cx="42912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9">
  <p:cSld name="Title and text 9">
    <p:spTree>
      <p:nvGrpSpPr>
        <p:cNvPr id="1" name="Shape 479"/>
        <p:cNvGrpSpPr/>
        <p:nvPr/>
      </p:nvGrpSpPr>
      <p:grpSpPr>
        <a:xfrm>
          <a:off x="0" y="0"/>
          <a:ext cx="0" cy="0"/>
          <a:chOff x="0" y="0"/>
          <a:chExt cx="0" cy="0"/>
        </a:xfrm>
      </p:grpSpPr>
      <p:pic>
        <p:nvPicPr>
          <p:cNvPr id="480" name="Google Shape;480;p55"/>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1" name="Google Shape;481;p55"/>
          <p:cNvSpPr txBox="1">
            <a:spLocks noGrp="1"/>
          </p:cNvSpPr>
          <p:nvPr>
            <p:ph type="title"/>
          </p:nvPr>
        </p:nvSpPr>
        <p:spPr>
          <a:xfrm flipH="1">
            <a:off x="4320775" y="1588775"/>
            <a:ext cx="4110000" cy="114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rPr lang="en-US"/>
              <a:t>Click to edit Master title style</a:t>
            </a:r>
            <a:endParaRPr/>
          </a:p>
        </p:txBody>
      </p:sp>
      <p:sp>
        <p:nvSpPr>
          <p:cNvPr id="482" name="Google Shape;482;p55"/>
          <p:cNvSpPr txBox="1">
            <a:spLocks noGrp="1"/>
          </p:cNvSpPr>
          <p:nvPr>
            <p:ph type="subTitle" idx="1"/>
          </p:nvPr>
        </p:nvSpPr>
        <p:spPr>
          <a:xfrm flipH="1">
            <a:off x="4320775" y="2968225"/>
            <a:ext cx="4110000" cy="58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83;p55"/>
          <p:cNvGrpSpPr/>
          <p:nvPr/>
        </p:nvGrpSpPr>
        <p:grpSpPr>
          <a:xfrm rot="10800000" flipH="1">
            <a:off x="-616659" y="-488554"/>
            <a:ext cx="10865580" cy="6700154"/>
            <a:chOff x="-713684" y="-2669900"/>
            <a:chExt cx="10865580" cy="6700154"/>
          </a:xfrm>
        </p:grpSpPr>
        <p:pic>
          <p:nvPicPr>
            <p:cNvPr id="484" name="Google Shape;484;p55"/>
            <p:cNvPicPr preferRelativeResize="0"/>
            <p:nvPr/>
          </p:nvPicPr>
          <p:blipFill>
            <a:blip r:embed="rId3" cstate="print">
              <a:alphaModFix amt="29000"/>
            </a:blip>
            <a:stretch>
              <a:fillRect/>
            </a:stretch>
          </p:blipFill>
          <p:spPr>
            <a:xfrm>
              <a:off x="7270673" y="-2669900"/>
              <a:ext cx="2881223" cy="2929874"/>
            </a:xfrm>
            <a:prstGeom prst="rect">
              <a:avLst/>
            </a:prstGeom>
            <a:noFill/>
            <a:ln>
              <a:noFill/>
            </a:ln>
          </p:spPr>
        </p:pic>
        <p:pic>
          <p:nvPicPr>
            <p:cNvPr id="485" name="Google Shape;485;p55"/>
            <p:cNvPicPr preferRelativeResize="0"/>
            <p:nvPr/>
          </p:nvPicPr>
          <p:blipFill>
            <a:blip r:embed="rId4" cstate="print">
              <a:alphaModFix amt="43000"/>
            </a:blip>
            <a:stretch>
              <a:fillRect/>
            </a:stretch>
          </p:blipFill>
          <p:spPr>
            <a:xfrm rot="4408896">
              <a:off x="22199" y="1619500"/>
              <a:ext cx="1486300" cy="2644623"/>
            </a:xfrm>
            <a:prstGeom prst="rect">
              <a:avLst/>
            </a:prstGeom>
            <a:noFill/>
            <a:ln>
              <a:noFill/>
            </a:ln>
          </p:spPr>
        </p:pic>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10">
  <p:cSld name="Title and text 10">
    <p:spTree>
      <p:nvGrpSpPr>
        <p:cNvPr id="1" name="Shape 486"/>
        <p:cNvGrpSpPr/>
        <p:nvPr/>
      </p:nvGrpSpPr>
      <p:grpSpPr>
        <a:xfrm>
          <a:off x="0" y="0"/>
          <a:ext cx="0" cy="0"/>
          <a:chOff x="0" y="0"/>
          <a:chExt cx="0" cy="0"/>
        </a:xfrm>
      </p:grpSpPr>
      <p:pic>
        <p:nvPicPr>
          <p:cNvPr id="487" name="Google Shape;487;p56"/>
          <p:cNvPicPr preferRelativeResize="0"/>
          <p:nvPr/>
        </p:nvPicPr>
        <p:blipFill>
          <a:blip r:embed="rId2" cstate="print">
            <a:alphaModFix amt="57000"/>
          </a:blip>
          <a:stretch>
            <a:fillRect/>
          </a:stretch>
        </p:blipFill>
        <p:spPr>
          <a:xfrm rot="10800000">
            <a:off x="2" y="0"/>
            <a:ext cx="9144000" cy="5143500"/>
          </a:xfrm>
          <a:prstGeom prst="rect">
            <a:avLst/>
          </a:prstGeom>
          <a:noFill/>
          <a:ln>
            <a:noFill/>
          </a:ln>
        </p:spPr>
      </p:pic>
      <p:sp>
        <p:nvSpPr>
          <p:cNvPr id="488" name="Google Shape;488;p56"/>
          <p:cNvSpPr txBox="1">
            <a:spLocks noGrp="1"/>
          </p:cNvSpPr>
          <p:nvPr>
            <p:ph type="title"/>
          </p:nvPr>
        </p:nvSpPr>
        <p:spPr>
          <a:xfrm>
            <a:off x="4408076" y="1740900"/>
            <a:ext cx="2861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89" name="Google Shape;489;p56"/>
          <p:cNvSpPr txBox="1">
            <a:spLocks noGrp="1"/>
          </p:cNvSpPr>
          <p:nvPr>
            <p:ph type="subTitle" idx="1"/>
          </p:nvPr>
        </p:nvSpPr>
        <p:spPr>
          <a:xfrm>
            <a:off x="4408076" y="2313597"/>
            <a:ext cx="2861100" cy="108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grpSp>
        <p:nvGrpSpPr>
          <p:cNvPr id="2" name="Google Shape;490;p56"/>
          <p:cNvGrpSpPr/>
          <p:nvPr/>
        </p:nvGrpSpPr>
        <p:grpSpPr>
          <a:xfrm rot="10800000">
            <a:off x="-891002" y="3689351"/>
            <a:ext cx="10578908" cy="2929874"/>
            <a:chOff x="-891002" y="-1228775"/>
            <a:chExt cx="10578908" cy="2929874"/>
          </a:xfrm>
        </p:grpSpPr>
        <p:pic>
          <p:nvPicPr>
            <p:cNvPr id="491" name="Google Shape;491;p56"/>
            <p:cNvPicPr preferRelativeResize="0"/>
            <p:nvPr/>
          </p:nvPicPr>
          <p:blipFill>
            <a:blip r:embed="rId3" cstate="print">
              <a:alphaModFix amt="29000"/>
            </a:blip>
            <a:stretch>
              <a:fillRect/>
            </a:stretch>
          </p:blipFill>
          <p:spPr>
            <a:xfrm>
              <a:off x="-891002" y="-1228775"/>
              <a:ext cx="2881223" cy="2929874"/>
            </a:xfrm>
            <a:prstGeom prst="rect">
              <a:avLst/>
            </a:prstGeom>
            <a:noFill/>
            <a:ln>
              <a:noFill/>
            </a:ln>
          </p:spPr>
        </p:pic>
        <p:pic>
          <p:nvPicPr>
            <p:cNvPr id="492" name="Google Shape;492;p56"/>
            <p:cNvPicPr preferRelativeResize="0"/>
            <p:nvPr/>
          </p:nvPicPr>
          <p:blipFill>
            <a:blip r:embed="rId4" cstate="print">
              <a:alphaModFix amt="43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93"/>
        <p:cNvGrpSpPr/>
        <p:nvPr/>
      </p:nvGrpSpPr>
      <p:grpSpPr>
        <a:xfrm>
          <a:off x="0" y="0"/>
          <a:ext cx="0" cy="0"/>
          <a:chOff x="0" y="0"/>
          <a:chExt cx="0" cy="0"/>
        </a:xfrm>
      </p:grpSpPr>
      <p:pic>
        <p:nvPicPr>
          <p:cNvPr id="494" name="Google Shape;494;p57"/>
          <p:cNvPicPr preferRelativeResize="0"/>
          <p:nvPr/>
        </p:nvPicPr>
        <p:blipFill>
          <a:blip r:embed="rId2" cstate="print">
            <a:alphaModFix amt="57000"/>
          </a:blip>
          <a:stretch>
            <a:fillRect/>
          </a:stretch>
        </p:blipFill>
        <p:spPr>
          <a:xfrm rot="10800000">
            <a:off x="3" y="6"/>
            <a:ext cx="9144000" cy="5143500"/>
          </a:xfrm>
          <a:prstGeom prst="rect">
            <a:avLst/>
          </a:prstGeom>
          <a:noFill/>
          <a:ln>
            <a:noFill/>
          </a:ln>
        </p:spPr>
      </p:pic>
      <p:pic>
        <p:nvPicPr>
          <p:cNvPr id="495" name="Google Shape;495;p57"/>
          <p:cNvPicPr preferRelativeResize="0"/>
          <p:nvPr/>
        </p:nvPicPr>
        <p:blipFill>
          <a:blip r:embed="rId3" cstate="print">
            <a:alphaModFix amt="16000"/>
          </a:blip>
          <a:stretch>
            <a:fillRect/>
          </a:stretch>
        </p:blipFill>
        <p:spPr>
          <a:xfrm flipH="1">
            <a:off x="0" y="0"/>
            <a:ext cx="9144003" cy="3116462"/>
          </a:xfrm>
          <a:prstGeom prst="rect">
            <a:avLst/>
          </a:prstGeom>
          <a:noFill/>
          <a:ln>
            <a:noFill/>
          </a:ln>
        </p:spPr>
      </p:pic>
      <p:sp>
        <p:nvSpPr>
          <p:cNvPr id="496" name="Google Shape;496;p57"/>
          <p:cNvSpPr txBox="1">
            <a:spLocks noGrp="1"/>
          </p:cNvSpPr>
          <p:nvPr>
            <p:ph type="subTitle" idx="1"/>
          </p:nvPr>
        </p:nvSpPr>
        <p:spPr>
          <a:xfrm>
            <a:off x="2478875" y="3859275"/>
            <a:ext cx="4186200" cy="7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434343"/>
              </a:buClr>
              <a:buSzPts val="1400"/>
              <a:buFont typeface="Anaheim"/>
              <a:buChar char="○"/>
              <a:defRPr>
                <a:solidFill>
                  <a:schemeClr val="dk1"/>
                </a:solidFill>
              </a:defRPr>
            </a:lvl1pPr>
            <a:lvl2pPr lvl="1" algn="ctr" rtl="0">
              <a:lnSpc>
                <a:spcPct val="100000"/>
              </a:lnSpc>
              <a:spcBef>
                <a:spcPts val="1000"/>
              </a:spcBef>
              <a:spcAft>
                <a:spcPts val="0"/>
              </a:spcAft>
              <a:buClr>
                <a:srgbClr val="434343"/>
              </a:buClr>
              <a:buSzPts val="1200"/>
              <a:buFont typeface="Roboto Condensed Light"/>
              <a:buChar char="○"/>
              <a:defRPr/>
            </a:lvl2pPr>
            <a:lvl3pPr lvl="2" algn="ctr" rtl="0">
              <a:lnSpc>
                <a:spcPct val="100000"/>
              </a:lnSpc>
              <a:spcBef>
                <a:spcPts val="0"/>
              </a:spcBef>
              <a:spcAft>
                <a:spcPts val="0"/>
              </a:spcAft>
              <a:buClr>
                <a:srgbClr val="434343"/>
              </a:buClr>
              <a:buSzPts val="1200"/>
              <a:buFont typeface="Roboto Condensed Light"/>
              <a:buChar char="■"/>
              <a:defRPr/>
            </a:lvl3pPr>
            <a:lvl4pPr lvl="3" algn="ctr" rtl="0">
              <a:lnSpc>
                <a:spcPct val="100000"/>
              </a:lnSpc>
              <a:spcBef>
                <a:spcPts val="0"/>
              </a:spcBef>
              <a:spcAft>
                <a:spcPts val="0"/>
              </a:spcAft>
              <a:buClr>
                <a:srgbClr val="434343"/>
              </a:buClr>
              <a:buSzPts val="1200"/>
              <a:buFont typeface="Roboto Condensed Light"/>
              <a:buChar char="●"/>
              <a:defRPr/>
            </a:lvl4pPr>
            <a:lvl5pPr lvl="4" algn="ctr" rtl="0">
              <a:lnSpc>
                <a:spcPct val="100000"/>
              </a:lnSpc>
              <a:spcBef>
                <a:spcPts val="0"/>
              </a:spcBef>
              <a:spcAft>
                <a:spcPts val="0"/>
              </a:spcAft>
              <a:buClr>
                <a:srgbClr val="434343"/>
              </a:buClr>
              <a:buSzPts val="1200"/>
              <a:buFont typeface="Roboto Condensed Light"/>
              <a:buChar char="○"/>
              <a:defRPr/>
            </a:lvl5pPr>
            <a:lvl6pPr lvl="5" algn="ctr" rtl="0">
              <a:lnSpc>
                <a:spcPct val="100000"/>
              </a:lnSpc>
              <a:spcBef>
                <a:spcPts val="0"/>
              </a:spcBef>
              <a:spcAft>
                <a:spcPts val="0"/>
              </a:spcAft>
              <a:buClr>
                <a:srgbClr val="434343"/>
              </a:buClr>
              <a:buSzPts val="1200"/>
              <a:buFont typeface="Roboto Condensed Light"/>
              <a:buChar char="■"/>
              <a:defRPr/>
            </a:lvl6pPr>
            <a:lvl7pPr lvl="6" algn="ctr" rtl="0">
              <a:lnSpc>
                <a:spcPct val="100000"/>
              </a:lnSpc>
              <a:spcBef>
                <a:spcPts val="0"/>
              </a:spcBef>
              <a:spcAft>
                <a:spcPts val="0"/>
              </a:spcAft>
              <a:buClr>
                <a:srgbClr val="434343"/>
              </a:buClr>
              <a:buSzPts val="1200"/>
              <a:buFont typeface="Roboto Condensed Light"/>
              <a:buChar char="●"/>
              <a:defRPr/>
            </a:lvl7pPr>
            <a:lvl8pPr lvl="7" algn="ctr" rtl="0">
              <a:lnSpc>
                <a:spcPct val="100000"/>
              </a:lnSpc>
              <a:spcBef>
                <a:spcPts val="0"/>
              </a:spcBef>
              <a:spcAft>
                <a:spcPts val="0"/>
              </a:spcAft>
              <a:buClr>
                <a:srgbClr val="434343"/>
              </a:buClr>
              <a:buSzPts val="1200"/>
              <a:buFont typeface="Roboto Condensed Light"/>
              <a:buChar char="○"/>
              <a:defRPr/>
            </a:lvl8pPr>
            <a:lvl9pPr lvl="8" algn="ctr" rtl="0">
              <a:lnSpc>
                <a:spcPct val="100000"/>
              </a:lnSpc>
              <a:spcBef>
                <a:spcPts val="0"/>
              </a:spcBef>
              <a:spcAft>
                <a:spcPts val="0"/>
              </a:spcAft>
              <a:buClr>
                <a:srgbClr val="434343"/>
              </a:buClr>
              <a:buSzPts val="1200"/>
              <a:buFont typeface="Roboto Condensed Light"/>
              <a:buChar char="■"/>
              <a:defRPr/>
            </a:lvl9pPr>
          </a:lstStyle>
          <a:p>
            <a:r>
              <a:rPr lang="en-US"/>
              <a:t>Click to edit Master subtitle style</a:t>
            </a:r>
            <a:endParaRPr/>
          </a:p>
        </p:txBody>
      </p:sp>
      <p:sp>
        <p:nvSpPr>
          <p:cNvPr id="497" name="Google Shape;497;p57"/>
          <p:cNvSpPr txBox="1">
            <a:spLocks noGrp="1"/>
          </p:cNvSpPr>
          <p:nvPr>
            <p:ph type="title"/>
          </p:nvPr>
        </p:nvSpPr>
        <p:spPr>
          <a:xfrm>
            <a:off x="715100" y="535000"/>
            <a:ext cx="770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8"/>
        <p:cNvGrpSpPr/>
        <p:nvPr/>
      </p:nvGrpSpPr>
      <p:grpSpPr>
        <a:xfrm>
          <a:off x="0" y="0"/>
          <a:ext cx="0" cy="0"/>
          <a:chOff x="0" y="0"/>
          <a:chExt cx="0" cy="0"/>
        </a:xfrm>
      </p:grpSpPr>
      <p:pic>
        <p:nvPicPr>
          <p:cNvPr id="499" name="Google Shape;499;p5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00" name="Google Shape;500;p58"/>
          <p:cNvPicPr preferRelativeResize="0"/>
          <p:nvPr/>
        </p:nvPicPr>
        <p:blipFill>
          <a:blip r:embed="rId3" cstate="print">
            <a:alphaModFix amt="30000"/>
          </a:blip>
          <a:stretch>
            <a:fillRect/>
          </a:stretch>
        </p:blipFill>
        <p:spPr>
          <a:xfrm flipH="1">
            <a:off x="-2015" y="-955475"/>
            <a:ext cx="9144003" cy="6098975"/>
          </a:xfrm>
          <a:prstGeom prst="rect">
            <a:avLst/>
          </a:prstGeom>
          <a:noFill/>
          <a:ln>
            <a:noFill/>
          </a:ln>
        </p:spPr>
      </p:pic>
      <p:sp>
        <p:nvSpPr>
          <p:cNvPr id="501" name="Google Shape;501;p58"/>
          <p:cNvSpPr txBox="1">
            <a:spLocks noGrp="1"/>
          </p:cNvSpPr>
          <p:nvPr>
            <p:ph type="ctrTitle"/>
          </p:nvPr>
        </p:nvSpPr>
        <p:spPr>
          <a:xfrm>
            <a:off x="2429950" y="418979"/>
            <a:ext cx="4284000" cy="9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en-US"/>
              <a:t>Click to edit Master title style</a:t>
            </a:r>
            <a:endParaRPr/>
          </a:p>
        </p:txBody>
      </p:sp>
      <p:sp>
        <p:nvSpPr>
          <p:cNvPr id="502" name="Google Shape;502;p58"/>
          <p:cNvSpPr txBox="1">
            <a:spLocks noGrp="1"/>
          </p:cNvSpPr>
          <p:nvPr>
            <p:ph type="subTitle" idx="1"/>
          </p:nvPr>
        </p:nvSpPr>
        <p:spPr>
          <a:xfrm>
            <a:off x="2425075" y="1659495"/>
            <a:ext cx="4293900" cy="12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r>
              <a:rPr lang="en-US"/>
              <a:t>Click to edit Master subtitle style</a:t>
            </a:r>
            <a:endParaRPr/>
          </a:p>
        </p:txBody>
      </p:sp>
      <p:sp>
        <p:nvSpPr>
          <p:cNvPr id="503" name="Google Shape;503;p58"/>
          <p:cNvSpPr txBox="1"/>
          <p:nvPr/>
        </p:nvSpPr>
        <p:spPr>
          <a:xfrm>
            <a:off x="2825850" y="3686879"/>
            <a:ext cx="34923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Quicksand"/>
                <a:ea typeface="Quicksand"/>
                <a:cs typeface="Quicksand"/>
                <a:sym typeface="Quicksand"/>
              </a:rPr>
              <a:t>CREDITS: This presentation template was created by </a:t>
            </a:r>
            <a:r>
              <a:rPr lang="en" sz="1200">
                <a:solidFill>
                  <a:schemeClr val="dk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Slidesgo</a:t>
            </a:r>
            <a:r>
              <a:rPr lang="en" sz="1200">
                <a:solidFill>
                  <a:schemeClr val="dk1"/>
                </a:solidFill>
                <a:latin typeface="Quicksand"/>
                <a:ea typeface="Quicksand"/>
                <a:cs typeface="Quicksand"/>
                <a:sym typeface="Quicksand"/>
              </a:rPr>
              <a:t>, including icons by </a:t>
            </a:r>
            <a:r>
              <a:rPr lang="en" sz="1200">
                <a:solidFill>
                  <a:schemeClr val="dk1"/>
                </a:solidFill>
                <a:uFill>
                  <a:noFill/>
                </a:uFill>
                <a:latin typeface="Quicksand"/>
                <a:ea typeface="Quicksand"/>
                <a:cs typeface="Quicksand"/>
                <a:sym typeface="Quicksand"/>
                <a:hlinkClick r:id="rId5">
                  <a:extLst>
                    <a:ext uri="{A12FA001-AC4F-418D-AE19-62706E023703}">
                      <ahyp:hlinkClr xmlns:ahyp="http://schemas.microsoft.com/office/drawing/2018/hyperlinkcolor" val="tx"/>
                    </a:ext>
                  </a:extLst>
                </a:hlinkClick>
              </a:rPr>
              <a:t>Flaticon</a:t>
            </a:r>
            <a:r>
              <a:rPr lang="en" sz="1200">
                <a:solidFill>
                  <a:schemeClr val="dk1"/>
                </a:solidFill>
                <a:latin typeface="Quicksand"/>
                <a:ea typeface="Quicksand"/>
                <a:cs typeface="Quicksand"/>
                <a:sym typeface="Quicksand"/>
              </a:rPr>
              <a:t> </a:t>
            </a:r>
            <a:r>
              <a:rPr lang="en" sz="1200">
                <a:solidFill>
                  <a:schemeClr val="dk1"/>
                </a:solidFill>
                <a:highlight>
                  <a:srgbClr val="DFDEFC"/>
                </a:highlight>
                <a:latin typeface="Quicksand"/>
                <a:ea typeface="Quicksand"/>
                <a:cs typeface="Quicksand"/>
                <a:sym typeface="Quicksand"/>
              </a:rPr>
              <a:t>and</a:t>
            </a:r>
            <a:r>
              <a:rPr lang="en" sz="1200">
                <a:solidFill>
                  <a:schemeClr val="dk1"/>
                </a:solidFill>
                <a:latin typeface="Quicksand"/>
                <a:ea typeface="Quicksand"/>
                <a:cs typeface="Quicksand"/>
                <a:sym typeface="Quicksand"/>
              </a:rPr>
              <a:t> infographics &amp; images by </a:t>
            </a:r>
            <a:r>
              <a:rPr lang="en" sz="1200">
                <a:solidFill>
                  <a:schemeClr val="dk1"/>
                </a:solidFill>
                <a:uFill>
                  <a:noFill/>
                </a:uFill>
                <a:latin typeface="Quicksand"/>
                <a:ea typeface="Quicksand"/>
                <a:cs typeface="Quicksand"/>
                <a:sym typeface="Quicksand"/>
                <a:hlinkClick r:id="rId6">
                  <a:extLst>
                    <a:ext uri="{A12FA001-AC4F-418D-AE19-62706E023703}">
                      <ahyp:hlinkClr xmlns:ahyp="http://schemas.microsoft.com/office/drawing/2018/hyperlinkcolo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04"/>
        <p:cNvGrpSpPr/>
        <p:nvPr/>
      </p:nvGrpSpPr>
      <p:grpSpPr>
        <a:xfrm>
          <a:off x="0" y="0"/>
          <a:ext cx="0" cy="0"/>
          <a:chOff x="0" y="0"/>
          <a:chExt cx="0" cy="0"/>
        </a:xfrm>
      </p:grpSpPr>
      <p:pic>
        <p:nvPicPr>
          <p:cNvPr id="505" name="Google Shape;505;p5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506"/>
        <p:cNvGrpSpPr/>
        <p:nvPr/>
      </p:nvGrpSpPr>
      <p:grpSpPr>
        <a:xfrm>
          <a:off x="0" y="0"/>
          <a:ext cx="0" cy="0"/>
          <a:chOff x="0" y="0"/>
          <a:chExt cx="0" cy="0"/>
        </a:xfrm>
      </p:grpSpPr>
      <p:pic>
        <p:nvPicPr>
          <p:cNvPr id="507" name="Google Shape;507;p60"/>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08;p60"/>
          <p:cNvGrpSpPr/>
          <p:nvPr/>
        </p:nvGrpSpPr>
        <p:grpSpPr>
          <a:xfrm rot="10800000" flipH="1">
            <a:off x="-1846500" y="-1386399"/>
            <a:ext cx="11304528" cy="8107960"/>
            <a:chOff x="-1846500" y="-1386399"/>
            <a:chExt cx="11304528" cy="8107960"/>
          </a:xfrm>
        </p:grpSpPr>
        <p:pic>
          <p:nvPicPr>
            <p:cNvPr id="509" name="Google Shape;509;p60"/>
            <p:cNvPicPr preferRelativeResize="0"/>
            <p:nvPr/>
          </p:nvPicPr>
          <p:blipFill>
            <a:blip r:embed="rId3" cstate="print">
              <a:alphaModFix amt="35000"/>
            </a:blip>
            <a:stretch>
              <a:fillRect/>
            </a:stretch>
          </p:blipFill>
          <p:spPr>
            <a:xfrm>
              <a:off x="6686275" y="-1386399"/>
              <a:ext cx="2771753" cy="2736575"/>
            </a:xfrm>
            <a:prstGeom prst="rect">
              <a:avLst/>
            </a:prstGeom>
            <a:noFill/>
            <a:ln>
              <a:noFill/>
            </a:ln>
          </p:spPr>
        </p:pic>
        <p:pic>
          <p:nvPicPr>
            <p:cNvPr id="510" name="Google Shape;510;p60"/>
            <p:cNvPicPr preferRelativeResize="0"/>
            <p:nvPr/>
          </p:nvPicPr>
          <p:blipFill>
            <a:blip r:embed="rId4" cstate="print">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511"/>
        <p:cNvGrpSpPr/>
        <p:nvPr/>
      </p:nvGrpSpPr>
      <p:grpSpPr>
        <a:xfrm>
          <a:off x="0" y="0"/>
          <a:ext cx="0" cy="0"/>
          <a:chOff x="0" y="0"/>
          <a:chExt cx="0" cy="0"/>
        </a:xfrm>
      </p:grpSpPr>
      <p:pic>
        <p:nvPicPr>
          <p:cNvPr id="512" name="Google Shape;512;p61"/>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13" name="Google Shape;513;p61"/>
          <p:cNvPicPr preferRelativeResize="0"/>
          <p:nvPr/>
        </p:nvPicPr>
        <p:blipFill>
          <a:blip r:embed="rId3" cstate="print">
            <a:alphaModFix amt="16000"/>
          </a:blip>
          <a:stretch>
            <a:fillRect/>
          </a:stretch>
        </p:blipFill>
        <p:spPr>
          <a:xfrm rot="10800000" flipH="1">
            <a:off x="0" y="2027045"/>
            <a:ext cx="9144003" cy="311646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2"/>
        <p:cNvGrpSpPr/>
        <p:nvPr/>
      </p:nvGrpSpPr>
      <p:grpSpPr>
        <a:xfrm>
          <a:off x="0" y="0"/>
          <a:ext cx="0" cy="0"/>
          <a:chOff x="0" y="0"/>
          <a:chExt cx="0" cy="0"/>
        </a:xfrm>
      </p:grpSpPr>
      <p:pic>
        <p:nvPicPr>
          <p:cNvPr id="43" name="Google Shape;43;p7"/>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cstate="print">
            <a:alphaModFix amt="40000"/>
          </a:blip>
          <a:stretch>
            <a:fillRect/>
          </a:stretch>
        </p:blipFill>
        <p:spPr>
          <a:xfrm rot="10800000" flipH="1">
            <a:off x="0" y="2745889"/>
            <a:ext cx="9144003" cy="2397622"/>
          </a:xfrm>
          <a:prstGeom prst="rect">
            <a:avLst/>
          </a:prstGeom>
          <a:noFill/>
          <a:ln>
            <a:noFill/>
          </a:ln>
        </p:spPr>
      </p:pic>
      <p:sp>
        <p:nvSpPr>
          <p:cNvPr id="45" name="Google Shape;45;p7"/>
          <p:cNvSpPr txBox="1">
            <a:spLocks noGrp="1"/>
          </p:cNvSpPr>
          <p:nvPr>
            <p:ph type="title"/>
          </p:nvPr>
        </p:nvSpPr>
        <p:spPr>
          <a:xfrm>
            <a:off x="715100" y="535000"/>
            <a:ext cx="7713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6" name="Google Shape;46;p7"/>
          <p:cNvSpPr txBox="1">
            <a:spLocks noGrp="1"/>
          </p:cNvSpPr>
          <p:nvPr>
            <p:ph type="body" idx="1"/>
          </p:nvPr>
        </p:nvSpPr>
        <p:spPr>
          <a:xfrm>
            <a:off x="720000" y="1554150"/>
            <a:ext cx="4401600" cy="3054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191919"/>
              </a:buClr>
              <a:buSzPts val="1200"/>
              <a:buFont typeface="Anaheim"/>
              <a:buChar char="●"/>
              <a:defRPr sz="1400">
                <a:solidFill>
                  <a:srgbClr val="434343"/>
                </a:solidFill>
              </a:defRPr>
            </a:lvl1pPr>
            <a:lvl2pPr marL="914400" lvl="1" indent="-317500" rtl="0">
              <a:lnSpc>
                <a:spcPct val="115000"/>
              </a:lnSpc>
              <a:spcBef>
                <a:spcPts val="0"/>
              </a:spcBef>
              <a:spcAft>
                <a:spcPts val="0"/>
              </a:spcAft>
              <a:buClr>
                <a:srgbClr val="191919"/>
              </a:buClr>
              <a:buSzPts val="1400"/>
              <a:buFont typeface="Anaheim"/>
              <a:buChar char="○"/>
              <a:defRPr>
                <a:solidFill>
                  <a:srgbClr val="434343"/>
                </a:solidFill>
              </a:defRPr>
            </a:lvl2pPr>
            <a:lvl3pPr marL="1371600" lvl="2" indent="-317500" rtl="0">
              <a:lnSpc>
                <a:spcPct val="115000"/>
              </a:lnSpc>
              <a:spcBef>
                <a:spcPts val="0"/>
              </a:spcBef>
              <a:spcAft>
                <a:spcPts val="0"/>
              </a:spcAft>
              <a:buClr>
                <a:srgbClr val="191919"/>
              </a:buClr>
              <a:buSzPts val="1400"/>
              <a:buFont typeface="Anaheim"/>
              <a:buChar char="■"/>
              <a:defRPr>
                <a:solidFill>
                  <a:srgbClr val="434343"/>
                </a:solidFill>
              </a:defRPr>
            </a:lvl3pPr>
            <a:lvl4pPr marL="1828800" lvl="3" indent="-317500" rtl="0">
              <a:lnSpc>
                <a:spcPct val="115000"/>
              </a:lnSpc>
              <a:spcBef>
                <a:spcPts val="0"/>
              </a:spcBef>
              <a:spcAft>
                <a:spcPts val="0"/>
              </a:spcAft>
              <a:buClr>
                <a:srgbClr val="191919"/>
              </a:buClr>
              <a:buSzPts val="1400"/>
              <a:buFont typeface="Anaheim"/>
              <a:buChar char="●"/>
              <a:defRPr>
                <a:solidFill>
                  <a:srgbClr val="434343"/>
                </a:solidFill>
              </a:defRPr>
            </a:lvl4pPr>
            <a:lvl5pPr marL="2286000" lvl="4" indent="-317500" rtl="0">
              <a:lnSpc>
                <a:spcPct val="115000"/>
              </a:lnSpc>
              <a:spcBef>
                <a:spcPts val="0"/>
              </a:spcBef>
              <a:spcAft>
                <a:spcPts val="0"/>
              </a:spcAft>
              <a:buClr>
                <a:srgbClr val="191919"/>
              </a:buClr>
              <a:buSzPts val="1400"/>
              <a:buFont typeface="Anaheim"/>
              <a:buChar char="○"/>
              <a:defRPr>
                <a:solidFill>
                  <a:srgbClr val="434343"/>
                </a:solidFill>
              </a:defRPr>
            </a:lvl5pPr>
            <a:lvl6pPr marL="2743200" lvl="5" indent="-317500" rtl="0">
              <a:lnSpc>
                <a:spcPct val="115000"/>
              </a:lnSpc>
              <a:spcBef>
                <a:spcPts val="0"/>
              </a:spcBef>
              <a:spcAft>
                <a:spcPts val="0"/>
              </a:spcAft>
              <a:buClr>
                <a:srgbClr val="191919"/>
              </a:buClr>
              <a:buSzPts val="1400"/>
              <a:buFont typeface="Anaheim"/>
              <a:buChar char="■"/>
              <a:defRPr>
                <a:solidFill>
                  <a:srgbClr val="434343"/>
                </a:solidFill>
              </a:defRPr>
            </a:lvl6pPr>
            <a:lvl7pPr marL="3200400" lvl="6" indent="-317500" rtl="0">
              <a:lnSpc>
                <a:spcPct val="115000"/>
              </a:lnSpc>
              <a:spcBef>
                <a:spcPts val="0"/>
              </a:spcBef>
              <a:spcAft>
                <a:spcPts val="0"/>
              </a:spcAft>
              <a:buClr>
                <a:srgbClr val="191919"/>
              </a:buClr>
              <a:buSzPts val="1400"/>
              <a:buFont typeface="Anaheim"/>
              <a:buChar char="●"/>
              <a:defRPr>
                <a:solidFill>
                  <a:srgbClr val="434343"/>
                </a:solidFill>
              </a:defRPr>
            </a:lvl7pPr>
            <a:lvl8pPr marL="3657600" lvl="7" indent="-317500" rtl="0">
              <a:lnSpc>
                <a:spcPct val="115000"/>
              </a:lnSpc>
              <a:spcBef>
                <a:spcPts val="0"/>
              </a:spcBef>
              <a:spcAft>
                <a:spcPts val="0"/>
              </a:spcAft>
              <a:buClr>
                <a:srgbClr val="191919"/>
              </a:buClr>
              <a:buSzPts val="1400"/>
              <a:buFont typeface="Anaheim"/>
              <a:buChar char="○"/>
              <a:defRPr>
                <a:solidFill>
                  <a:srgbClr val="434343"/>
                </a:solidFill>
              </a:defRPr>
            </a:lvl8pPr>
            <a:lvl9pPr marL="4114800" lvl="8" indent="-317500" rtl="0">
              <a:lnSpc>
                <a:spcPct val="115000"/>
              </a:lnSpc>
              <a:spcBef>
                <a:spcPts val="0"/>
              </a:spcBef>
              <a:spcAft>
                <a:spcPts val="0"/>
              </a:spcAft>
              <a:buClr>
                <a:srgbClr val="191919"/>
              </a:buClr>
              <a:buSzPts val="1400"/>
              <a:buFont typeface="Anaheim"/>
              <a:buChar char="■"/>
              <a:defRPr>
                <a:solidFill>
                  <a:srgbClr val="434343"/>
                </a:solidFill>
              </a:defRPr>
            </a:lvl9pPr>
          </a:lstStyle>
          <a:p>
            <a:pPr lvl="0"/>
            <a:r>
              <a:rPr lang="en-US"/>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lt2"/>
        </a:solidFill>
        <a:effectLst/>
      </p:bgPr>
    </p:bg>
    <p:spTree>
      <p:nvGrpSpPr>
        <p:cNvPr id="1" name="Shape 514"/>
        <p:cNvGrpSpPr/>
        <p:nvPr/>
      </p:nvGrpSpPr>
      <p:grpSpPr>
        <a:xfrm>
          <a:off x="0" y="0"/>
          <a:ext cx="0" cy="0"/>
          <a:chOff x="0" y="0"/>
          <a:chExt cx="0" cy="0"/>
        </a:xfrm>
      </p:grpSpPr>
      <p:pic>
        <p:nvPicPr>
          <p:cNvPr id="515" name="Google Shape;515;p62"/>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516;p62"/>
          <p:cNvGrpSpPr/>
          <p:nvPr/>
        </p:nvGrpSpPr>
        <p:grpSpPr>
          <a:xfrm>
            <a:off x="-1078051" y="-828301"/>
            <a:ext cx="10800649" cy="6495486"/>
            <a:chOff x="-1078051" y="-828301"/>
            <a:chExt cx="10800649" cy="6495486"/>
          </a:xfrm>
        </p:grpSpPr>
        <p:pic>
          <p:nvPicPr>
            <p:cNvPr id="517" name="Google Shape;517;p62"/>
            <p:cNvPicPr preferRelativeResize="0"/>
            <p:nvPr/>
          </p:nvPicPr>
          <p:blipFill>
            <a:blip r:embed="rId3" cstate="print">
              <a:alphaModFix amt="35000"/>
            </a:blip>
            <a:stretch>
              <a:fillRect/>
            </a:stretch>
          </p:blipFill>
          <p:spPr>
            <a:xfrm rot="4499998">
              <a:off x="517536" y="-1566832"/>
              <a:ext cx="2446178" cy="5180760"/>
            </a:xfrm>
            <a:prstGeom prst="rect">
              <a:avLst/>
            </a:prstGeom>
            <a:noFill/>
            <a:ln>
              <a:noFill/>
            </a:ln>
          </p:spPr>
        </p:pic>
        <p:pic>
          <p:nvPicPr>
            <p:cNvPr id="518" name="Google Shape;518;p62"/>
            <p:cNvPicPr preferRelativeResize="0"/>
            <p:nvPr/>
          </p:nvPicPr>
          <p:blipFill>
            <a:blip r:embed="rId4" cstate="print">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2"/>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523"/>
        <p:cNvGrpSpPr/>
        <p:nvPr/>
      </p:nvGrpSpPr>
      <p:grpSpPr>
        <a:xfrm>
          <a:off x="0" y="0"/>
          <a:ext cx="0" cy="0"/>
          <a:chOff x="0" y="0"/>
          <a:chExt cx="0" cy="0"/>
        </a:xfrm>
      </p:grpSpPr>
      <p:sp>
        <p:nvSpPr>
          <p:cNvPr id="524" name="Google Shape;524;p6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528"/>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F3F1FC"/>
            </a:gs>
            <a:gs pos="74000">
              <a:srgbClr val="BFCBD9"/>
            </a:gs>
            <a:gs pos="83000">
              <a:srgbClr val="BFCBD9"/>
            </a:gs>
            <a:gs pos="100000">
              <a:srgbClr val="BFCBD9"/>
            </a:gs>
          </a:gsLst>
          <a:lin ang="2700000" scaled="1"/>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3A74B8-EF64-4578-9A72-98E8B3A3A10E}"/>
              </a:ext>
            </a:extLst>
          </p:cNvPr>
          <p:cNvSpPr/>
          <p:nvPr/>
        </p:nvSpPr>
        <p:spPr>
          <a:xfrm>
            <a:off x="0" y="0"/>
            <a:ext cx="9144000" cy="5143500"/>
          </a:xfrm>
          <a:prstGeom prst="rect">
            <a:avLst/>
          </a:prstGeom>
          <a:gradFill>
            <a:gsLst>
              <a:gs pos="0">
                <a:srgbClr val="F3F1FC"/>
              </a:gs>
              <a:gs pos="74000">
                <a:srgbClr val="BFCBD9"/>
              </a:gs>
              <a:gs pos="83000">
                <a:srgbClr val="BFCBD9"/>
              </a:gs>
              <a:gs pos="100000">
                <a:srgbClr val="BFCBD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Rectangle 13">
            <a:extLst>
              <a:ext uri="{FF2B5EF4-FFF2-40B4-BE49-F238E27FC236}">
                <a16:creationId xmlns:a16="http://schemas.microsoft.com/office/drawing/2014/main" id="{2003261B-DE37-4912-AF5A-8E51A0F03535}"/>
              </a:ext>
            </a:extLst>
          </p:cNvPr>
          <p:cNvSpPr/>
          <p:nvPr/>
        </p:nvSpPr>
        <p:spPr>
          <a:xfrm>
            <a:off x="1304925" y="1085851"/>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Rectangle: Rounded Corners 12">
            <a:extLst>
              <a:ext uri="{FF2B5EF4-FFF2-40B4-BE49-F238E27FC236}">
                <a16:creationId xmlns:a16="http://schemas.microsoft.com/office/drawing/2014/main" id="{63EA7C3A-9E97-4FD9-9258-90A2A701B48E}"/>
              </a:ext>
            </a:extLst>
          </p:cNvPr>
          <p:cNvSpPr/>
          <p:nvPr/>
        </p:nvSpPr>
        <p:spPr>
          <a:xfrm>
            <a:off x="549276" y="549276"/>
            <a:ext cx="8045448" cy="4040188"/>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reeform: Shape 11">
            <a:extLst>
              <a:ext uri="{FF2B5EF4-FFF2-40B4-BE49-F238E27FC236}">
                <a16:creationId xmlns:a16="http://schemas.microsoft.com/office/drawing/2014/main" id="{FBDF1A8A-E8B1-4F56-8E05-BF95BE98DE5B}"/>
              </a:ext>
            </a:extLst>
          </p:cNvPr>
          <p:cNvSpPr/>
          <p:nvPr/>
        </p:nvSpPr>
        <p:spPr>
          <a:xfrm>
            <a:off x="549276" y="549274"/>
            <a:ext cx="8045448" cy="2022476"/>
          </a:xfrm>
          <a:custGeom>
            <a:avLst/>
            <a:gdLst>
              <a:gd name="connsiteX0" fmla="*/ 95348 w 10727264"/>
              <a:gd name="connsiteY0" fmla="*/ 0 h 2696634"/>
              <a:gd name="connsiteX1" fmla="*/ 10631916 w 10727264"/>
              <a:gd name="connsiteY1" fmla="*/ 0 h 2696634"/>
              <a:gd name="connsiteX2" fmla="*/ 10727264 w 10727264"/>
              <a:gd name="connsiteY2" fmla="*/ 95348 h 2696634"/>
              <a:gd name="connsiteX3" fmla="*/ 10727264 w 10727264"/>
              <a:gd name="connsiteY3" fmla="*/ 2696634 h 2696634"/>
              <a:gd name="connsiteX4" fmla="*/ 0 w 10727264"/>
              <a:gd name="connsiteY4" fmla="*/ 2696634 h 2696634"/>
              <a:gd name="connsiteX5" fmla="*/ 0 w 10727264"/>
              <a:gd name="connsiteY5" fmla="*/ 95348 h 2696634"/>
              <a:gd name="connsiteX6" fmla="*/ 95348 w 10727264"/>
              <a:gd name="connsiteY6" fmla="*/ 0 h 269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27264" h="2696634">
                <a:moveTo>
                  <a:pt x="95348" y="0"/>
                </a:moveTo>
                <a:lnTo>
                  <a:pt x="10631916" y="0"/>
                </a:lnTo>
                <a:cubicBezTo>
                  <a:pt x="10684575" y="0"/>
                  <a:pt x="10727264" y="42689"/>
                  <a:pt x="10727264" y="95348"/>
                </a:cubicBezTo>
                <a:lnTo>
                  <a:pt x="10727264" y="2696634"/>
                </a:lnTo>
                <a:lnTo>
                  <a:pt x="0" y="2696634"/>
                </a:lnTo>
                <a:lnTo>
                  <a:pt x="0" y="95348"/>
                </a:lnTo>
                <a:cubicBezTo>
                  <a:pt x="0" y="42689"/>
                  <a:pt x="42689" y="0"/>
                  <a:pt x="9534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p:nvPr>
        </p:nvSpPr>
        <p:spPr>
          <a:xfrm>
            <a:off x="1143000" y="665162"/>
            <a:ext cx="6858000" cy="1790700"/>
          </a:xfrm>
        </p:spPr>
        <p:txBody>
          <a:bodyPr anchor="b"/>
          <a:lstStyle>
            <a:lvl1pPr algn="ctr">
              <a:defRPr sz="6000" b="1" cap="all" baseline="0">
                <a:solidFill>
                  <a:schemeClr val="bg1"/>
                </a:solidFill>
                <a:latin typeface="+mn-lt"/>
              </a:defRPr>
            </a:lvl1pPr>
          </a:lstStyle>
          <a:p>
            <a:r>
              <a:rPr lang="en-US"/>
              <a:t>Click to edit Master title style</a:t>
            </a:r>
          </a:p>
        </p:txBody>
      </p:sp>
      <p:sp>
        <p:nvSpPr>
          <p:cNvPr id="3" name="Subtitle 2"/>
          <p:cNvSpPr>
            <a:spLocks noGrp="1"/>
          </p:cNvSpPr>
          <p:nvPr>
            <p:ph type="subTitle" idx="1"/>
          </p:nvPr>
        </p:nvSpPr>
        <p:spPr>
          <a:xfrm>
            <a:off x="1143000" y="2871544"/>
            <a:ext cx="6858000" cy="531976"/>
          </a:xfrm>
          <a:prstGeom prst="rect">
            <a:avLst/>
          </a:prstGeom>
        </p:spPr>
        <p:txBody>
          <a:bodyPr anchor="ctr">
            <a:normAutofit/>
          </a:bodyPr>
          <a:lstStyle>
            <a:lvl1pPr marL="0" indent="0" algn="ctr">
              <a:buNone/>
              <a:defRPr sz="2700" cap="all" baseline="0">
                <a:solidFill>
                  <a:srgbClr val="4C8BFD"/>
                </a:solidFill>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rgbClr val="5D686E"/>
                </a:solidFill>
              </a:defRPr>
            </a:lvl1pPr>
          </a:lstStyle>
          <a:p>
            <a:fld id="{9D21D778-B565-4D7E-94D7-64010A445B68}" type="datetimeFigureOut">
              <a:rPr lang="en-US" smtClean="0"/>
              <a:pPr/>
              <a:t>6/13/23</a:t>
            </a:fld>
            <a:endParaRPr lang="en-US"/>
          </a:p>
        </p:txBody>
      </p:sp>
      <p:sp>
        <p:nvSpPr>
          <p:cNvPr id="5" name="Footer Placeholder 4"/>
          <p:cNvSpPr>
            <a:spLocks noGrp="1"/>
          </p:cNvSpPr>
          <p:nvPr>
            <p:ph type="ftr" sz="quarter" idx="11"/>
          </p:nvPr>
        </p:nvSpPr>
        <p:spPr>
          <a:xfrm>
            <a:off x="5429250" y="4834955"/>
            <a:ext cx="3086100" cy="274637"/>
          </a:xfrm>
        </p:spPr>
        <p:txBody>
          <a:bodyPr/>
          <a:lstStyle>
            <a:lvl1pPr algn="r">
              <a:defRPr>
                <a:solidFill>
                  <a:srgbClr val="5D686E"/>
                </a:solidFill>
              </a:defRPr>
            </a:lvl1pPr>
          </a:lstStyle>
          <a:p>
            <a:endParaRPr kumimoji="0" lang="en-US"/>
          </a:p>
        </p:txBody>
      </p:sp>
    </p:spTree>
    <p:extLst>
      <p:ext uri="{BB962C8B-B14F-4D97-AF65-F5344CB8AC3E}">
        <p14:creationId xmlns:p14="http://schemas.microsoft.com/office/powerpoint/2010/main" val="8725003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32617-F728-4345-9B63-C0B5F79DAA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F96419-4C10-4573-9A34-A9E44962CF90}"/>
              </a:ext>
            </a:extLst>
          </p:cNvPr>
          <p:cNvSpPr>
            <a:spLocks noGrp="1"/>
          </p:cNvSpPr>
          <p:nvPr>
            <p:ph type="dt" sz="half" idx="10"/>
          </p:nvPr>
        </p:nvSpPr>
        <p:spPr/>
        <p:txBody>
          <a:bodyPr/>
          <a:lstStyle/>
          <a:p>
            <a:fld id="{9D21D778-B565-4D7E-94D7-64010A445B68}" type="datetimeFigureOut">
              <a:rPr lang="en-US" smtClean="0"/>
              <a:pPr/>
              <a:t>6/13/23</a:t>
            </a:fld>
            <a:endParaRPr lang="en-US"/>
          </a:p>
        </p:txBody>
      </p:sp>
      <p:sp>
        <p:nvSpPr>
          <p:cNvPr id="4" name="Footer Placeholder 3">
            <a:extLst>
              <a:ext uri="{FF2B5EF4-FFF2-40B4-BE49-F238E27FC236}">
                <a16:creationId xmlns:a16="http://schemas.microsoft.com/office/drawing/2014/main" id="{521271FF-57D3-46C2-B896-B112906AEFCF}"/>
              </a:ext>
            </a:extLst>
          </p:cNvPr>
          <p:cNvSpPr>
            <a:spLocks noGrp="1"/>
          </p:cNvSpPr>
          <p:nvPr>
            <p:ph type="ftr" sz="quarter" idx="11"/>
          </p:nvPr>
        </p:nvSpPr>
        <p:spPr/>
        <p:txBody>
          <a:bodyPr/>
          <a:lstStyle>
            <a:lvl1pPr algn="ctr">
              <a:defRPr/>
            </a:lvl1pPr>
          </a:lstStyle>
          <a:p>
            <a:endParaRPr kumimoji="0" lang="en-US"/>
          </a:p>
        </p:txBody>
      </p:sp>
      <p:sp>
        <p:nvSpPr>
          <p:cNvPr id="5" name="Slide Number Placeholder 4">
            <a:extLst>
              <a:ext uri="{FF2B5EF4-FFF2-40B4-BE49-F238E27FC236}">
                <a16:creationId xmlns:a16="http://schemas.microsoft.com/office/drawing/2014/main" id="{CD73037F-AC0A-45F2-9BE0-E2564EE61564}"/>
              </a:ext>
            </a:extLst>
          </p:cNvPr>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
        <p:nvSpPr>
          <p:cNvPr id="8" name="Text Placeholder 7">
            <a:extLst>
              <a:ext uri="{FF2B5EF4-FFF2-40B4-BE49-F238E27FC236}">
                <a16:creationId xmlns:a16="http://schemas.microsoft.com/office/drawing/2014/main" id="{767351E8-B1DF-47F2-BEAE-438019E48A72}"/>
              </a:ext>
            </a:extLst>
          </p:cNvPr>
          <p:cNvSpPr>
            <a:spLocks noGrp="1"/>
          </p:cNvSpPr>
          <p:nvPr>
            <p:ph type="body" sz="quarter" idx="13"/>
          </p:nvPr>
        </p:nvSpPr>
        <p:spPr>
          <a:xfrm>
            <a:off x="628650" y="1533526"/>
            <a:ext cx="7886700" cy="3246119"/>
          </a:xfrm>
          <a:prstGeom prst="rect">
            <a:avLst/>
          </a:prstGeom>
        </p:spPr>
        <p:txBody>
          <a:bodyPr/>
          <a:lstStyle>
            <a:lvl1pPr>
              <a:spcAft>
                <a:spcPts val="900"/>
              </a:spcAft>
              <a:defRPr/>
            </a:lvl1pPr>
            <a:lvl2pPr>
              <a:spcAft>
                <a:spcPts val="900"/>
              </a:spcAft>
              <a:defRPr/>
            </a:lvl2pPr>
            <a:lvl3pPr>
              <a:spcAft>
                <a:spcPts val="900"/>
              </a:spcAft>
              <a:defRPr/>
            </a:lvl3pPr>
            <a:lvl4pPr>
              <a:spcAft>
                <a:spcPts val="900"/>
              </a:spcAft>
              <a:defRPr/>
            </a:lvl4pPr>
            <a:lvl5pPr>
              <a:spcAft>
                <a:spcPts val="9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1709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2"/>
            <a:ext cx="7886700" cy="2139950"/>
          </a:xfrm>
        </p:spPr>
        <p:txBody>
          <a:bodyPr anchor="b"/>
          <a:lstStyle>
            <a:lvl1pPr>
              <a:defRPr sz="6000">
                <a:solidFill>
                  <a:srgbClr val="5D686E"/>
                </a:solidFill>
              </a:defRPr>
            </a:lvl1pPr>
          </a:lstStyle>
          <a:p>
            <a:r>
              <a:rPr lang="en-US"/>
              <a:t>Click to edit Master title style</a:t>
            </a:r>
          </a:p>
        </p:txBody>
      </p:sp>
      <p:sp>
        <p:nvSpPr>
          <p:cNvPr id="3" name="Text Placeholder 2"/>
          <p:cNvSpPr>
            <a:spLocks noGrp="1"/>
          </p:cNvSpPr>
          <p:nvPr>
            <p:ph type="body" idx="1"/>
          </p:nvPr>
        </p:nvSpPr>
        <p:spPr>
          <a:xfrm>
            <a:off x="623888" y="3441702"/>
            <a:ext cx="7886700" cy="1125538"/>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pPr/>
              <a:t>6/13/23</a:t>
            </a:fld>
            <a:endParaRPr lang="en-US"/>
          </a:p>
        </p:txBody>
      </p:sp>
      <p:sp>
        <p:nvSpPr>
          <p:cNvPr id="5" name="Footer Placeholder 4"/>
          <p:cNvSpPr>
            <a:spLocks noGrp="1"/>
          </p:cNvSpPr>
          <p:nvPr>
            <p:ph type="ftr" sz="quarter" idx="11"/>
          </p:nvPr>
        </p:nvSpPr>
        <p:spPr/>
        <p:txBody>
          <a:bodyPr/>
          <a:lstStyle>
            <a:lvl1pPr algn="ctr">
              <a:defRPr/>
            </a:lvl1p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42808200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4"/>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21D778-B565-4D7E-94D7-64010A445B68}" type="datetimeFigureOut">
              <a:rPr lang="en-US" smtClean="0"/>
              <a:pPr/>
              <a:t>6/13/23</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a:p>
        </p:txBody>
      </p:sp>
    </p:spTree>
    <p:extLst>
      <p:ext uri="{BB962C8B-B14F-4D97-AF65-F5344CB8AC3E}">
        <p14:creationId xmlns:p14="http://schemas.microsoft.com/office/powerpoint/2010/main" val="18243147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40"/>
            <a:ext cx="7886700" cy="993775"/>
          </a:xfrm>
        </p:spPr>
        <p:txBody>
          <a:bodyPr/>
          <a:lstStyle/>
          <a:p>
            <a:r>
              <a:rPr lang="en-US"/>
              <a:t>Click to edit Master title style</a:t>
            </a:r>
          </a:p>
        </p:txBody>
      </p:sp>
      <p:sp>
        <p:nvSpPr>
          <p:cNvPr id="3" name="Text Placeholder 2"/>
          <p:cNvSpPr>
            <a:spLocks noGrp="1"/>
          </p:cNvSpPr>
          <p:nvPr>
            <p:ph type="body" idx="1"/>
          </p:nvPr>
        </p:nvSpPr>
        <p:spPr>
          <a:xfrm>
            <a:off x="630239" y="1260475"/>
            <a:ext cx="3868737"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9"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21D778-B565-4D7E-94D7-64010A445B68}" type="datetimeFigureOut">
              <a:rPr lang="en-US" smtClean="0"/>
              <a:pPr/>
              <a:t>6/13/23</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lvl1pPr algn="r">
              <a:defRPr/>
            </a:lvl1pPr>
          </a:lstStyle>
          <a:p>
            <a:pPr algn="ctr" eaLnBrk="1" latinLnBrk="0" hangingPunct="1"/>
            <a:fld id="{2C6B1FF6-39B9-40F5-8B67-33C6354A3D4F}" type="slidenum">
              <a:rPr kumimoji="0" lang="en-US" smtClean="0"/>
              <a:pPr algn="ctr" eaLnBrk="1" latinLnBrk="0" hangingPunct="1"/>
              <a:t>‹#›</a:t>
            </a:fld>
            <a:endParaRPr kumimoji="0" lang="en-US" dirty="0"/>
          </a:p>
        </p:txBody>
      </p:sp>
    </p:spTree>
    <p:extLst>
      <p:ext uri="{BB962C8B-B14F-4D97-AF65-F5344CB8AC3E}">
        <p14:creationId xmlns:p14="http://schemas.microsoft.com/office/powerpoint/2010/main" val="26791504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pPr/>
              <a:t>6/13/23</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938581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
        <p:cNvGrpSpPr/>
        <p:nvPr/>
      </p:nvGrpSpPr>
      <p:grpSpPr>
        <a:xfrm>
          <a:off x="0" y="0"/>
          <a:ext cx="0" cy="0"/>
          <a:chOff x="0" y="0"/>
          <a:chExt cx="0" cy="0"/>
        </a:xfrm>
      </p:grpSpPr>
      <p:pic>
        <p:nvPicPr>
          <p:cNvPr id="48" name="Google Shape;48;p8"/>
          <p:cNvPicPr preferRelativeResize="0"/>
          <p:nvPr/>
        </p:nvPicPr>
        <p:blipFill>
          <a:blip r:embed="rId2" cstate="print">
            <a:alphaModFix amt="57000"/>
          </a:blip>
          <a:stretch>
            <a:fillRect/>
          </a:stretch>
        </p:blipFill>
        <p:spPr>
          <a:xfrm>
            <a:off x="0" y="0"/>
            <a:ext cx="9144000" cy="5143500"/>
          </a:xfrm>
          <a:prstGeom prst="rect">
            <a:avLst/>
          </a:prstGeom>
          <a:noFill/>
          <a:ln>
            <a:noFill/>
          </a:ln>
        </p:spPr>
      </p:pic>
      <p:grpSp>
        <p:nvGrpSpPr>
          <p:cNvPr id="2"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cstate="print">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cstate="print">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cstate="print">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6" cstate="print">
              <a:alphaModFix amt="60000"/>
            </a:blip>
            <a:stretch>
              <a:fillRect/>
            </a:stretch>
          </p:blipFill>
          <p:spPr>
            <a:xfrm flipH="1">
              <a:off x="252562" y="222183"/>
              <a:ext cx="315473" cy="320824"/>
            </a:xfrm>
            <a:prstGeom prst="rect">
              <a:avLst/>
            </a:prstGeom>
            <a:noFill/>
            <a:ln>
              <a:noFill/>
            </a:ln>
          </p:spPr>
        </p:pic>
      </p:grpSp>
      <p:sp>
        <p:nvSpPr>
          <p:cNvPr id="54" name="Google Shape;5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rPr lang="en-US"/>
              <a:t>Click to edit Master title style</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pPr/>
              <a:t>6/13/23</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rgbClr val="FFFFFF"/>
              </a:solidFill>
            </a:endParaRPr>
          </a:p>
        </p:txBody>
      </p:sp>
    </p:spTree>
    <p:extLst>
      <p:ext uri="{BB962C8B-B14F-4D97-AF65-F5344CB8AC3E}">
        <p14:creationId xmlns:p14="http://schemas.microsoft.com/office/powerpoint/2010/main" val="6439114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6/13/23</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solidFill>
                <a:schemeClr val="accent3">
                  <a:shade val="75000"/>
                </a:schemeClr>
              </a:solidFill>
            </a:endParaRPr>
          </a:p>
        </p:txBody>
      </p:sp>
    </p:spTree>
    <p:extLst>
      <p:ext uri="{BB962C8B-B14F-4D97-AF65-F5344CB8AC3E}">
        <p14:creationId xmlns:p14="http://schemas.microsoft.com/office/powerpoint/2010/main" val="545134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40"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5"/>
            <a:ext cx="4629150" cy="3654425"/>
          </a:xfrm>
          <a:prstGeom prst="rect">
            <a:avLst/>
          </a:prstGeo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630240" y="1543051"/>
            <a:ext cx="2949575" cy="2859088"/>
          </a:xfrm>
          <a:prstGeom prst="rect">
            <a:avLst/>
          </a:prstGeom>
        </p:spPr>
        <p:txBody>
          <a:bodyPr/>
          <a:lstStyle>
            <a:lvl1pPr marL="0" indent="0">
              <a:buNone/>
              <a:defRPr sz="1600"/>
            </a:lvl1pPr>
            <a:lvl2pPr marL="457189" indent="0">
              <a:buNone/>
              <a:defRPr sz="1400"/>
            </a:lvl2pPr>
            <a:lvl3pPr marL="914378" indent="0">
              <a:buNone/>
              <a:defRPr sz="1200"/>
            </a:lvl3pPr>
            <a:lvl4pPr marL="1371566" indent="0">
              <a:buNone/>
              <a:defRPr sz="1000"/>
            </a:lvl4pPr>
            <a:lvl5pPr marL="1828754" indent="0">
              <a:buNone/>
              <a:defRPr sz="1000"/>
            </a:lvl5pPr>
            <a:lvl6pPr marL="2285943" indent="0">
              <a:buNone/>
              <a:defRPr sz="1000"/>
            </a:lvl6pPr>
            <a:lvl7pPr marL="2743132"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6/13/23</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7416588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28650" y="1432561"/>
            <a:ext cx="7886700" cy="329228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a:p>
        </p:txBody>
      </p:sp>
    </p:spTree>
    <p:extLst>
      <p:ext uri="{BB962C8B-B14F-4D97-AF65-F5344CB8AC3E}">
        <p14:creationId xmlns:p14="http://schemas.microsoft.com/office/powerpoint/2010/main" val="14085483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4640"/>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274640"/>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lvl1pPr algn="r">
              <a:defRPr/>
            </a:lvl1pPr>
          </a:lstStyle>
          <a:p>
            <a:fld id="{2C6B1FF6-39B9-40F5-8B67-33C6354A3D4F}" type="slidenum">
              <a:rPr kumimoji="0" lang="en-US" smtClean="0"/>
              <a:pPr/>
              <a:t>‹#›</a:t>
            </a:fld>
            <a:endParaRPr kumimoji="0" lang="en-US" dirty="0"/>
          </a:p>
        </p:txBody>
      </p:sp>
    </p:spTree>
    <p:extLst>
      <p:ext uri="{BB962C8B-B14F-4D97-AF65-F5344CB8AC3E}">
        <p14:creationId xmlns:p14="http://schemas.microsoft.com/office/powerpoint/2010/main" val="5310098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2364718"/>
            <a:ext cx="9144000" cy="4140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5" y="2303794"/>
            <a:ext cx="5046133" cy="535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747216" y="4591049"/>
            <a:ext cx="3649589" cy="369332"/>
          </a:xfrm>
          <a:prstGeom prst="rect">
            <a:avLst/>
          </a:prstGeom>
          <a:noFill/>
        </p:spPr>
        <p:txBody>
          <a:bodyPr wrap="none" rtlCol="0" anchor="ctr">
            <a:spAutoFit/>
          </a:bodyPr>
          <a:lstStyle/>
          <a:p>
            <a:pPr algn="ctr"/>
            <a:r>
              <a:rPr lang="en-US" dirty="0">
                <a:solidFill>
                  <a:srgbClr val="A5CD00"/>
                </a:solidFill>
              </a:rPr>
              <a:t>T</a:t>
            </a:r>
            <a:r>
              <a:rPr lang="en-US" baseline="0" dirty="0">
                <a:solidFill>
                  <a:srgbClr val="A5CD00"/>
                </a:solidFill>
              </a:rPr>
              <a:t>he </a:t>
            </a:r>
            <a:r>
              <a:rPr lang="en-US" baseline="0">
                <a:solidFill>
                  <a:srgbClr val="A5CD00"/>
                </a:solidFill>
              </a:rPr>
              <a:t>free PowerPoint template </a:t>
            </a:r>
            <a:r>
              <a:rPr lang="en-US" baseline="0" dirty="0">
                <a:solidFill>
                  <a:srgbClr val="A5CD00"/>
                </a:solidFill>
              </a:rPr>
              <a:t>library</a:t>
            </a:r>
            <a:endParaRPr lang="en-US" dirty="0">
              <a:solidFill>
                <a:srgbClr val="A5CD00"/>
              </a:solidFill>
            </a:endParaRPr>
          </a:p>
        </p:txBody>
      </p:sp>
      <p:sp>
        <p:nvSpPr>
          <p:cNvPr id="8" name="TextBox 7"/>
          <p:cNvSpPr txBox="1"/>
          <p:nvPr userDrawn="1"/>
        </p:nvSpPr>
        <p:spPr>
          <a:xfrm>
            <a:off x="3459936" y="1974850"/>
            <a:ext cx="2224134"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9" name="Freeform 290"/>
          <p:cNvSpPr/>
          <p:nvPr userDrawn="1"/>
        </p:nvSpPr>
        <p:spPr>
          <a:xfrm>
            <a:off x="4977441" y="2029355"/>
            <a:ext cx="261456" cy="167993"/>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0419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0"/>
            <a:ext cx="7772400" cy="1650206"/>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21D778-B565-4D7E-94D7-64010A445B68}"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5"/>
        <p:cNvGrpSpPr/>
        <p:nvPr/>
      </p:nvGrpSpPr>
      <p:grpSpPr>
        <a:xfrm>
          <a:off x="0" y="0"/>
          <a:ext cx="0" cy="0"/>
          <a:chOff x="0" y="0"/>
          <a:chExt cx="0" cy="0"/>
        </a:xfrm>
      </p:grpSpPr>
      <p:pic>
        <p:nvPicPr>
          <p:cNvPr id="56" name="Google Shape;56;p9"/>
          <p:cNvPicPr preferRelativeResize="0"/>
          <p:nvPr/>
        </p:nvPicPr>
        <p:blipFill>
          <a:blip r:embed="rId2" cstate="print">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cstate="print">
            <a:alphaModFix amt="30000"/>
          </a:blip>
          <a:stretch>
            <a:fillRect/>
          </a:stretch>
        </p:blipFill>
        <p:spPr>
          <a:xfrm>
            <a:off x="0" y="-947289"/>
            <a:ext cx="9144003" cy="6098978"/>
          </a:xfrm>
          <a:prstGeom prst="rect">
            <a:avLst/>
          </a:prstGeom>
          <a:noFill/>
          <a:ln>
            <a:noFill/>
          </a:ln>
        </p:spPr>
      </p:pic>
      <p:sp>
        <p:nvSpPr>
          <p:cNvPr id="58" name="Google Shape;58;p9"/>
          <p:cNvSpPr txBox="1">
            <a:spLocks noGrp="1"/>
          </p:cNvSpPr>
          <p:nvPr>
            <p:ph type="title"/>
          </p:nvPr>
        </p:nvSpPr>
        <p:spPr>
          <a:xfrm flipH="1">
            <a:off x="5176550" y="1294100"/>
            <a:ext cx="3252300" cy="12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n-US"/>
              <a:t>Click to edit Master title style</a:t>
            </a:r>
            <a:endParaRPr/>
          </a:p>
        </p:txBody>
      </p:sp>
      <p:sp>
        <p:nvSpPr>
          <p:cNvPr id="59" name="Google Shape;59;p9"/>
          <p:cNvSpPr txBox="1">
            <a:spLocks noGrp="1"/>
          </p:cNvSpPr>
          <p:nvPr>
            <p:ph type="subTitle" idx="1"/>
          </p:nvPr>
        </p:nvSpPr>
        <p:spPr>
          <a:xfrm flipH="1">
            <a:off x="5176550" y="2664600"/>
            <a:ext cx="3252300" cy="11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21D778-B565-4D7E-94D7-64010A445B68}" type="datetimeFigureOut">
              <a:rPr lang="en-US" smtClean="0"/>
              <a:pPr/>
              <a:t>6/13/23</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21D778-B565-4D7E-94D7-64010A445B68}" type="datetimeFigureOut">
              <a:rPr lang="en-US" smtClean="0"/>
              <a:pPr/>
              <a:t>6/13/23</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algn="ctr" eaLnBrk="1" latinLnBrk="0" hangingPunct="1"/>
            <a:fld id="{2C6B1FF6-39B9-40F5-8B67-33C6354A3D4F}" type="slidenum">
              <a:rPr kumimoji="0" lang="en-US" smtClean="0"/>
              <a:pPr algn="ctr" eaLnBrk="1" latinLnBrk="0" hangingPunct="1"/>
              <a:t>‹#›</a:t>
            </a:fld>
            <a:endParaRPr kumimoji="0" lang="en-US" dirty="0"/>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21D778-B565-4D7E-94D7-64010A445B68}" type="datetimeFigureOut">
              <a:rPr lang="en-US" smtClean="0"/>
              <a:pPr/>
              <a:t>6/13/23</a:t>
            </a:fld>
            <a:endParaRPr lang="en-US"/>
          </a:p>
        </p:txBody>
      </p:sp>
      <p:sp>
        <p:nvSpPr>
          <p:cNvPr id="4" name="Footer Placeholder 3"/>
          <p:cNvSpPr>
            <a:spLocks noGrp="1"/>
          </p:cNvSpPr>
          <p:nvPr>
            <p:ph type="ftr" sz="quarter" idx="11"/>
          </p:nvPr>
        </p:nvSpPr>
        <p:spPr/>
        <p:txBody>
          <a:bodyPr/>
          <a:lstStyle/>
          <a:p>
            <a:endParaRPr kumimoji="0" lang="en-US" dirty="0"/>
          </a:p>
        </p:txBody>
      </p:sp>
      <p:sp>
        <p:nvSpPr>
          <p:cNvPr id="5" name="Slide Number Placeholder 4"/>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21D778-B565-4D7E-94D7-64010A445B68}" type="datetimeFigureOut">
              <a:rPr lang="en-US" smtClean="0"/>
              <a:pPr/>
              <a:t>6/13/23</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C6B1FF6-39B9-40F5-8B67-33C6354A3D4F}" type="slidenum">
              <a:rPr kumimoji="0" lang="en-US" smtClean="0"/>
              <a:pPr/>
              <a:t>‹#›</a:t>
            </a:fld>
            <a:endParaRPr kumimoji="0" lang="en-US" dirty="0">
              <a:solidFill>
                <a:srgbClr val="FFFFFF"/>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6/13/23</a:t>
            </a:fld>
            <a:endParaRPr lang="en-US"/>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solidFill>
                <a:schemeClr val="accent3">
                  <a:shade val="75000"/>
                </a:schemeClr>
              </a:solidFill>
            </a:endParaRPr>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21D778-B565-4D7E-94D7-64010A445B68}" type="datetimeFigureOut">
              <a:rPr lang="en-US" smtClean="0"/>
              <a:pPr/>
              <a:t>6/13/23</a:t>
            </a:fld>
            <a:endParaRPr lang="en-US" dirty="0"/>
          </a:p>
        </p:txBody>
      </p:sp>
      <p:sp>
        <p:nvSpPr>
          <p:cNvPr id="6" name="Footer Placeholder 5"/>
          <p:cNvSpPr>
            <a:spLocks noGrp="1"/>
          </p:cNvSpPr>
          <p:nvPr>
            <p:ph type="ftr" sz="quarter" idx="11"/>
          </p:nvPr>
        </p:nvSpPr>
        <p:spPr/>
        <p:txBody>
          <a:bodyPr/>
          <a:lstStyle/>
          <a:p>
            <a:endParaRPr kumimoji="0" lang="en-US" dirty="0"/>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21D778-B565-4D7E-94D7-64010A445B68}"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21D778-B565-4D7E-94D7-64010A445B68}"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C6B1FF6-39B9-40F5-8B67-33C6354A3D4F}" type="slidenum">
              <a:rPr kumimoji="0" lang="en-US" smtClean="0"/>
              <a:pPr/>
              <a:t>‹#›</a:t>
            </a:fld>
            <a:endParaRPr kumimoji="0"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3" name="Google Shape;23;p4"/>
          <p:cNvSpPr txBox="1">
            <a:spLocks noGrp="1"/>
          </p:cNvSpPr>
          <p:nvPr>
            <p:ph type="title"/>
          </p:nvPr>
        </p:nvSpPr>
        <p:spPr>
          <a:xfrm>
            <a:off x="715100" y="535000"/>
            <a:ext cx="770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4" name="Google Shape;24;p4"/>
          <p:cNvSpPr txBox="1">
            <a:spLocks noGrp="1"/>
          </p:cNvSpPr>
          <p:nvPr>
            <p:ph type="body" idx="1"/>
          </p:nvPr>
        </p:nvSpPr>
        <p:spPr>
          <a:xfrm>
            <a:off x="720000" y="1430950"/>
            <a:ext cx="7704000" cy="3177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1pPr>
            <a:lvl2pPr marL="914400" lvl="1" indent="-304800" rtl="0">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2pPr>
            <a:lvl3pPr marL="1371600" lvl="2"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3pPr>
            <a:lvl4pPr marL="1828800" lvl="3"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4pPr>
            <a:lvl5pPr marL="2286000" lvl="4"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5pPr>
            <a:lvl6pPr marL="2743200" lvl="5"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6pPr>
            <a:lvl7pPr marL="3200400" lvl="6"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7pPr>
            <a:lvl8pPr marL="3657600" lvl="7"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8pPr>
            <a:lvl9pPr marL="4114800" lvl="8" indent="-304800" rtl="0">
              <a:lnSpc>
                <a:spcPct val="115000"/>
              </a:lnSpc>
              <a:spcBef>
                <a:spcPts val="0"/>
              </a:spcBef>
              <a:spcAft>
                <a:spcPts val="0"/>
              </a:spcAft>
              <a:buClr>
                <a:schemeClr val="dk1"/>
              </a:buClr>
              <a:buSzPts val="1200"/>
              <a:buFont typeface="Quicksand"/>
              <a:buChar char="■"/>
              <a:defRPr>
                <a:solidFill>
                  <a:schemeClr val="dk1"/>
                </a:solidFill>
                <a:latin typeface="Quicksand"/>
                <a:ea typeface="Quicksand"/>
                <a:cs typeface="Quicksand"/>
                <a:sym typeface="Quicksand"/>
              </a:defRPr>
            </a:lvl9pPr>
          </a:lstStyle>
          <a:p>
            <a:pPr lvl="0"/>
            <a:r>
              <a:rPr lang="en-US"/>
              <a:t>Click to edit Master text styles</a:t>
            </a:r>
          </a:p>
        </p:txBody>
      </p:sp>
    </p:spTree>
    <p:extLst>
      <p:ext uri="{BB962C8B-B14F-4D97-AF65-F5344CB8AC3E}">
        <p14:creationId xmlns:p14="http://schemas.microsoft.com/office/powerpoint/2010/main" val="924411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chemeClr val="accent1">
              <a:alpha val="307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txBox="1">
            <a:spLocks noGrp="1"/>
          </p:cNvSpPr>
          <p:nvPr>
            <p:ph type="title"/>
          </p:nvPr>
        </p:nvSpPr>
        <p:spPr>
          <a:xfrm>
            <a:off x="720000" y="3883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4.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image" Target="../media/image37.png"/><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hyperlink" Target="http://www.presentationgo.com/" TargetMode="Externa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theme" Target="../theme/theme6.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535000"/>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marL="914400" lvl="1"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marL="1371600" lvl="2"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marL="1828800" lvl="3"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marL="2286000" lvl="4"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marL="2743200" lvl="5"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marL="3200400" lvl="6"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marL="3657600" lvl="7"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marL="4114800" lvl="8" indent="-317500">
              <a:lnSpc>
                <a:spcPct val="100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 id="2147483726" r:id="rId51"/>
    <p:sldLayoutId id="2147483727" r:id="rId52"/>
    <p:sldLayoutId id="2147483728" r:id="rId53"/>
    <p:sldLayoutId id="2147483729" r:id="rId54"/>
    <p:sldLayoutId id="2147483730" r:id="rId55"/>
    <p:sldLayoutId id="2147483731" r:id="rId56"/>
    <p:sldLayoutId id="2147483732" r:id="rId57"/>
    <p:sldLayoutId id="2147483733" r:id="rId58"/>
    <p:sldLayoutId id="2147483734" r:id="rId59"/>
    <p:sldLayoutId id="2147483735" r:id="rId60"/>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19"/>
        <p:cNvGrpSpPr/>
        <p:nvPr/>
      </p:nvGrpSpPr>
      <p:grpSpPr>
        <a:xfrm>
          <a:off x="0" y="0"/>
          <a:ext cx="0" cy="0"/>
          <a:chOff x="0" y="0"/>
          <a:chExt cx="0" cy="0"/>
        </a:xfrm>
      </p:grpSpPr>
      <p:sp>
        <p:nvSpPr>
          <p:cNvPr id="520" name="Google Shape;520;p6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21" name="Google Shape;521;p6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37" r:id="rId1"/>
    <p:sldLayoutId id="2147483738"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525"/>
        <p:cNvGrpSpPr/>
        <p:nvPr/>
      </p:nvGrpSpPr>
      <p:grpSpPr>
        <a:xfrm>
          <a:off x="0" y="0"/>
          <a:ext cx="0" cy="0"/>
          <a:chOff x="0" y="0"/>
          <a:chExt cx="0" cy="0"/>
        </a:xfrm>
      </p:grpSpPr>
      <p:sp>
        <p:nvSpPr>
          <p:cNvPr id="526" name="Google Shape;526;p6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7" name="Google Shape;527;p6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40"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3F1FC"/>
            </a:gs>
            <a:gs pos="74000">
              <a:srgbClr val="BFCBD9"/>
            </a:gs>
            <a:gs pos="83000">
              <a:srgbClr val="BFCBD9"/>
            </a:gs>
            <a:gs pos="100000">
              <a:srgbClr val="BFCBD9"/>
            </a:gs>
          </a:gsLst>
          <a:lin ang="2700000" scaled="1"/>
          <a:tileRect/>
        </a:gra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ABCEAB2-FBDF-46DE-8DD3-07B5136284FA}"/>
              </a:ext>
            </a:extLst>
          </p:cNvPr>
          <p:cNvSpPr/>
          <p:nvPr/>
        </p:nvSpPr>
        <p:spPr>
          <a:xfrm>
            <a:off x="1371600" y="1171576"/>
            <a:ext cx="7143750" cy="3416300"/>
          </a:xfrm>
          <a:prstGeom prst="rect">
            <a:avLst/>
          </a:prstGeom>
          <a:effectLst>
            <a:outerShdw blurRad="711200" dist="393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Rectangle: Rounded Corners 22">
            <a:extLst>
              <a:ext uri="{FF2B5EF4-FFF2-40B4-BE49-F238E27FC236}">
                <a16:creationId xmlns:a16="http://schemas.microsoft.com/office/drawing/2014/main" id="{27E6ECE6-8137-4F41-A6F0-DC9623651236}"/>
              </a:ext>
            </a:extLst>
          </p:cNvPr>
          <p:cNvSpPr/>
          <p:nvPr/>
        </p:nvSpPr>
        <p:spPr>
          <a:xfrm>
            <a:off x="356109" y="356108"/>
            <a:ext cx="8431785" cy="4431285"/>
          </a:xfrm>
          <a:prstGeom prst="roundRect">
            <a:avLst>
              <a:gd name="adj" fmla="val 1770"/>
            </a:avLst>
          </a:prstGeom>
          <a:solidFill>
            <a:srgbClr val="F6F7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Freeform: Shape 29">
            <a:extLst>
              <a:ext uri="{FF2B5EF4-FFF2-40B4-BE49-F238E27FC236}">
                <a16:creationId xmlns:a16="http://schemas.microsoft.com/office/drawing/2014/main" id="{912DC555-B169-430C-85D9-8F1BCAF97743}"/>
              </a:ext>
            </a:extLst>
          </p:cNvPr>
          <p:cNvSpPr/>
          <p:nvPr/>
        </p:nvSpPr>
        <p:spPr>
          <a:xfrm>
            <a:off x="356109" y="354286"/>
            <a:ext cx="8431785" cy="1023223"/>
          </a:xfrm>
          <a:custGeom>
            <a:avLst/>
            <a:gdLst>
              <a:gd name="connsiteX0" fmla="*/ 104578 w 11242380"/>
              <a:gd name="connsiteY0" fmla="*/ 0 h 1364297"/>
              <a:gd name="connsiteX1" fmla="*/ 11137802 w 11242380"/>
              <a:gd name="connsiteY1" fmla="*/ 0 h 1364297"/>
              <a:gd name="connsiteX2" fmla="*/ 11242380 w 11242380"/>
              <a:gd name="connsiteY2" fmla="*/ 104578 h 1364297"/>
              <a:gd name="connsiteX3" fmla="*/ 11242380 w 11242380"/>
              <a:gd name="connsiteY3" fmla="*/ 1364297 h 1364297"/>
              <a:gd name="connsiteX4" fmla="*/ 0 w 11242380"/>
              <a:gd name="connsiteY4" fmla="*/ 1364297 h 1364297"/>
              <a:gd name="connsiteX5" fmla="*/ 0 w 11242380"/>
              <a:gd name="connsiteY5" fmla="*/ 104578 h 1364297"/>
              <a:gd name="connsiteX6" fmla="*/ 104578 w 11242380"/>
              <a:gd name="connsiteY6" fmla="*/ 0 h 136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380" h="1364297">
                <a:moveTo>
                  <a:pt x="104578" y="0"/>
                </a:moveTo>
                <a:lnTo>
                  <a:pt x="11137802" y="0"/>
                </a:lnTo>
                <a:cubicBezTo>
                  <a:pt x="11195559" y="0"/>
                  <a:pt x="11242380" y="46821"/>
                  <a:pt x="11242380" y="104578"/>
                </a:cubicBezTo>
                <a:lnTo>
                  <a:pt x="11242380" y="1364297"/>
                </a:lnTo>
                <a:lnTo>
                  <a:pt x="0" y="1364297"/>
                </a:lnTo>
                <a:lnTo>
                  <a:pt x="0" y="104578"/>
                </a:lnTo>
                <a:cubicBezTo>
                  <a:pt x="0" y="46821"/>
                  <a:pt x="46821" y="0"/>
                  <a:pt x="104578" y="0"/>
                </a:cubicBezTo>
                <a:close/>
              </a:path>
            </a:pathLst>
          </a:custGeom>
          <a:gradFill>
            <a:gsLst>
              <a:gs pos="0">
                <a:srgbClr val="33CAFF"/>
              </a:gs>
              <a:gs pos="74000">
                <a:srgbClr val="4C8BFD"/>
              </a:gs>
              <a:gs pos="83000">
                <a:srgbClr val="4C8BFD"/>
              </a:gs>
              <a:gs pos="100000">
                <a:srgbClr val="4C8BFD"/>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350"/>
          </a:p>
        </p:txBody>
      </p:sp>
      <p:sp>
        <p:nvSpPr>
          <p:cNvPr id="3" name="Text Placeholder 2"/>
          <p:cNvSpPr>
            <a:spLocks noGrp="1"/>
          </p:cNvSpPr>
          <p:nvPr>
            <p:ph type="body" idx="1"/>
          </p:nvPr>
        </p:nvSpPr>
        <p:spPr>
          <a:xfrm>
            <a:off x="628650" y="1533523"/>
            <a:ext cx="7886700" cy="32461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r>
              <a:rPr lang="en-US"/>
              <a:t>Your Date Here</a:t>
            </a:r>
          </a:p>
        </p:txBody>
      </p:sp>
      <p:sp>
        <p:nvSpPr>
          <p:cNvPr id="5" name="Footer Placeholder 4"/>
          <p:cNvSpPr>
            <a:spLocks noGrp="1"/>
          </p:cNvSpPr>
          <p:nvPr>
            <p:ph type="ftr" sz="quarter" idx="3"/>
          </p:nvPr>
        </p:nvSpPr>
        <p:spPr>
          <a:xfrm>
            <a:off x="3028950" y="4834955"/>
            <a:ext cx="3086100" cy="274637"/>
          </a:xfrm>
          <a:prstGeom prst="rect">
            <a:avLst/>
          </a:prstGeom>
        </p:spPr>
        <p:txBody>
          <a:bodyPr vert="horz" lIns="91440" tIns="45720" rIns="91440" bIns="45720" rtlCol="0" anchor="ctr"/>
          <a:lstStyle>
            <a:lvl1pPr algn="ctr">
              <a:defRPr lang="en-US" sz="1200" smtClean="0">
                <a:solidFill>
                  <a:srgbClr val="5D686E"/>
                </a:solidFill>
              </a:defRPr>
            </a:lvl1pPr>
          </a:lstStyle>
          <a:p>
            <a:r>
              <a:rPr lang="en-US"/>
              <a:t>Your Footer Here</a:t>
            </a:r>
          </a:p>
        </p:txBody>
      </p:sp>
      <p:sp>
        <p:nvSpPr>
          <p:cNvPr id="6" name="Slide Number Placeholder 5"/>
          <p:cNvSpPr>
            <a:spLocks noGrp="1"/>
          </p:cNvSpPr>
          <p:nvPr>
            <p:ph type="sldNum" sz="quarter" idx="4"/>
          </p:nvPr>
        </p:nvSpPr>
        <p:spPr>
          <a:xfrm>
            <a:off x="6457950" y="4834955"/>
            <a:ext cx="2057400" cy="274637"/>
          </a:xfrm>
          <a:prstGeom prst="rect">
            <a:avLst/>
          </a:prstGeom>
        </p:spPr>
        <p:txBody>
          <a:bodyPr vert="horz" lIns="91440" tIns="45720" rIns="91440" bIns="45720" rtlCol="0" anchor="ctr"/>
          <a:lstStyle>
            <a:lvl1pPr>
              <a:defRPr lang="en-US" sz="1200" smtClean="0">
                <a:solidFill>
                  <a:srgbClr val="5D686E"/>
                </a:solidFill>
              </a:defRPr>
            </a:lvl1pPr>
          </a:lstStyle>
          <a:p>
            <a:pPr algn="r"/>
            <a:fld id="{1C0DB9A4-7C00-41BB-B303-4E91C20728DD}" type="slidenum">
              <a:rPr lang="en-US" smtClean="0"/>
              <a:pPr algn="r"/>
              <a:t>‹#›</a:t>
            </a:fld>
            <a:endParaRPr lang="en-US"/>
          </a:p>
        </p:txBody>
      </p:sp>
      <p:sp>
        <p:nvSpPr>
          <p:cNvPr id="2" name="Title Placeholder 1"/>
          <p:cNvSpPr>
            <a:spLocks noGrp="1"/>
          </p:cNvSpPr>
          <p:nvPr>
            <p:ph type="title"/>
          </p:nvPr>
        </p:nvSpPr>
        <p:spPr>
          <a:xfrm>
            <a:off x="628650" y="363856"/>
            <a:ext cx="7886700" cy="1013652"/>
          </a:xfrm>
          <a:prstGeom prst="rect">
            <a:avLst/>
          </a:prstGeom>
        </p:spPr>
        <p:txBody>
          <a:bodyPr vert="horz" lIns="91440" tIns="45720" rIns="91440" bIns="45720" rtlCol="0" anchor="ctr">
            <a:normAutofit/>
          </a:bodyPr>
          <a:lstStyle/>
          <a:p>
            <a:r>
              <a:rPr lang="en-US"/>
              <a:t>Click to edit Master title style</a:t>
            </a:r>
          </a:p>
        </p:txBody>
      </p:sp>
      <p:sp>
        <p:nvSpPr>
          <p:cNvPr id="16" name="Rectangle 15">
            <a:extLst>
              <a:ext uri="{FF2B5EF4-FFF2-40B4-BE49-F238E27FC236}">
                <a16:creationId xmlns:a16="http://schemas.microsoft.com/office/drawing/2014/main" id="{050A3E62-9D04-42CF-968F-5F6E2C124DB8}"/>
              </a:ext>
            </a:extLst>
          </p:cNvPr>
          <p:cNvSpPr/>
          <p:nvPr/>
        </p:nvSpPr>
        <p:spPr>
          <a:xfrm>
            <a:off x="-88899" y="5219701"/>
            <a:ext cx="156485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14" tooltip="PresentationGo!"/>
              </a:rPr>
              <a:t>presentationgo.com</a:t>
            </a:r>
            <a:endParaRPr lang="en-US" sz="1100" dirty="0"/>
          </a:p>
        </p:txBody>
      </p:sp>
      <p:grpSp>
        <p:nvGrpSpPr>
          <p:cNvPr id="7" name="Group 16">
            <a:extLst>
              <a:ext uri="{FF2B5EF4-FFF2-40B4-BE49-F238E27FC236}">
                <a16:creationId xmlns:a16="http://schemas.microsoft.com/office/drawing/2014/main" id="{B356D5FC-88A6-4DDA-911C-2AF338BB6929}"/>
              </a:ext>
            </a:extLst>
          </p:cNvPr>
          <p:cNvGrpSpPr/>
          <p:nvPr/>
        </p:nvGrpSpPr>
        <p:grpSpPr>
          <a:xfrm>
            <a:off x="-1654908" y="-55353"/>
            <a:ext cx="1556359" cy="520664"/>
            <a:chOff x="-2096383" y="21447"/>
            <a:chExt cx="1556359" cy="694218"/>
          </a:xfrm>
        </p:grpSpPr>
        <p:sp>
          <p:nvSpPr>
            <p:cNvPr id="18" name="TextBox 17">
              <a:extLst>
                <a:ext uri="{FF2B5EF4-FFF2-40B4-BE49-F238E27FC236}">
                  <a16:creationId xmlns:a16="http://schemas.microsoft.com/office/drawing/2014/main" id="{52DEBD7C-F558-4D4F-8E49-929D46967D92}"/>
                </a:ext>
              </a:extLst>
            </p:cNvPr>
            <p:cNvSpPr txBox="1"/>
            <p:nvPr userDrawn="1"/>
          </p:nvSpPr>
          <p:spPr>
            <a:xfrm>
              <a:off x="-2096383" y="21447"/>
              <a:ext cx="369012"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9" name="TextBox 18">
              <a:extLst>
                <a:ext uri="{FF2B5EF4-FFF2-40B4-BE49-F238E27FC236}">
                  <a16:creationId xmlns:a16="http://schemas.microsoft.com/office/drawing/2014/main" id="{8C9E32DC-7D1B-4F0A-8A94-9976C83581EE}"/>
                </a:ext>
              </a:extLst>
            </p:cNvPr>
            <p:cNvSpPr txBox="1"/>
            <p:nvPr userDrawn="1"/>
          </p:nvSpPr>
          <p:spPr>
            <a:xfrm>
              <a:off x="-1002010" y="387370"/>
              <a:ext cx="461986" cy="328295"/>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20" name="Picture 19">
              <a:extLst>
                <a:ext uri="{FF2B5EF4-FFF2-40B4-BE49-F238E27FC236}">
                  <a16:creationId xmlns:a16="http://schemas.microsoft.com/office/drawing/2014/main" id="{CDF23B40-7BE1-43AB-84F8-8890236A61DB}"/>
                </a:ext>
              </a:extLst>
            </p:cNvPr>
            <p:cNvPicPr>
              <a:picLocks noChangeAspect="1"/>
            </p:cNvPicPr>
            <p:nvPr userDrawn="1"/>
          </p:nvPicPr>
          <p:blipFill>
            <a:blip r:embed="rId15" cstate="print"/>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37151270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txStyles>
    <p:titleStyle>
      <a:lvl1pPr algn="l" defTabSz="914378" rtl="0" eaLnBrk="1" latinLnBrk="0" hangingPunct="1">
        <a:lnSpc>
          <a:spcPct val="90000"/>
        </a:lnSpc>
        <a:spcBef>
          <a:spcPct val="0"/>
        </a:spcBef>
        <a:buNone/>
        <a:defRPr sz="4050" kern="1200" cap="all" baseline="0">
          <a:solidFill>
            <a:schemeClr val="bg1"/>
          </a:solidFill>
          <a:latin typeface="+mn-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rgbClr val="5D686E"/>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rgbClr val="5D686E"/>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rgbClr val="5D686E"/>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rgbClr val="5D686E"/>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97E942A-26CB-4FC8-A61F-ED7BAF06B75B}" type="datetimeFigureOut">
              <a:rPr lang="en-US" smtClean="0"/>
              <a:pPr/>
              <a:t>6/13/23</a:t>
            </a:fld>
            <a:endParaRPr lang="en-US"/>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pPr/>
              <a:t>‹#›</a:t>
            </a:fld>
            <a:endParaRPr lang="en-US"/>
          </a:p>
        </p:txBody>
      </p:sp>
    </p:spTree>
    <p:extLst>
      <p:ext uri="{BB962C8B-B14F-4D97-AF65-F5344CB8AC3E}">
        <p14:creationId xmlns:p14="http://schemas.microsoft.com/office/powerpoint/2010/main" val="4056465630"/>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r>
              <a:rPr lang="en-US"/>
              <a:t>Χειμώνας 2011</a:t>
            </a:r>
            <a:endParaRPr lang="en-US" dirty="0"/>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r>
              <a:rPr lang="en-IN"/>
              <a:t>CS-409: </a:t>
            </a:r>
            <a:r>
              <a:rPr lang="el-GR"/>
              <a:t>Αντικειμενοστρεφής Προγραμματισμος</a:t>
            </a:r>
            <a:endParaRPr lang="en-US"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8.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83.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jpeg"/><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8.xml"/><Relationship Id="rId5" Type="http://schemas.openxmlformats.org/officeDocument/2006/relationships/image" Target="../media/image3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emerald.com/insight/search?q=Annika%20Alftan" TargetMode="External"/><Relationship Id="rId7" Type="http://schemas.openxmlformats.org/officeDocument/2006/relationships/hyperlink" Target="https://www.emerald.com/insight/publication/issn/0960-0035" TargetMode="External"/><Relationship Id="rId2" Type="http://schemas.openxmlformats.org/officeDocument/2006/relationships/notesSlide" Target="../notesSlides/notesSlide4.xml"/><Relationship Id="rId1" Type="http://schemas.openxmlformats.org/officeDocument/2006/relationships/slideLayout" Target="../slideLayouts/slideLayout88.xml"/><Relationship Id="rId6" Type="http://schemas.openxmlformats.org/officeDocument/2006/relationships/hyperlink" Target="https://www.emerald.com/insight/search?q=Karen%20Spens" TargetMode="External"/><Relationship Id="rId5" Type="http://schemas.openxmlformats.org/officeDocument/2006/relationships/hyperlink" Target="https://www.emerald.com/insight/search?q=Lauri%20Loikkanen" TargetMode="External"/><Relationship Id="rId4" Type="http://schemas.openxmlformats.org/officeDocument/2006/relationships/hyperlink" Target="https://www.emerald.com/insight/search?q=Riikka%20Kaipia"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18" Type="http://schemas.openxmlformats.org/officeDocument/2006/relationships/customXml" Target="../ink/ink9.xml"/><Relationship Id="rId3" Type="http://schemas.openxmlformats.org/officeDocument/2006/relationships/image" Target="../media/image40.jpeg"/><Relationship Id="rId21" Type="http://schemas.openxmlformats.org/officeDocument/2006/relationships/customXml" Target="../ink/ink12.xml"/><Relationship Id="rId7" Type="http://schemas.openxmlformats.org/officeDocument/2006/relationships/customXml" Target="../ink/ink2.xml"/><Relationship Id="rId12" Type="http://schemas.openxmlformats.org/officeDocument/2006/relationships/customXml" Target="../ink/ink5.xml"/><Relationship Id="rId17" Type="http://schemas.openxmlformats.org/officeDocument/2006/relationships/customXml" Target="../ink/ink8.xml"/><Relationship Id="rId2" Type="http://schemas.openxmlformats.org/officeDocument/2006/relationships/image" Target="../media/image39.png"/><Relationship Id="rId16" Type="http://schemas.openxmlformats.org/officeDocument/2006/relationships/customXml" Target="../ink/ink7.xml"/><Relationship Id="rId20" Type="http://schemas.openxmlformats.org/officeDocument/2006/relationships/customXml" Target="../ink/ink11.xml"/><Relationship Id="rId1" Type="http://schemas.openxmlformats.org/officeDocument/2006/relationships/slideLayout" Target="../slideLayouts/slideLayout83.xml"/><Relationship Id="rId6" Type="http://schemas.openxmlformats.org/officeDocument/2006/relationships/image" Target="../media/image42.png"/><Relationship Id="rId11" Type="http://schemas.openxmlformats.org/officeDocument/2006/relationships/image" Target="../media/image44.png"/><Relationship Id="rId15" Type="http://schemas.openxmlformats.org/officeDocument/2006/relationships/image" Target="../media/image46.png"/><Relationship Id="rId23" Type="http://schemas.openxmlformats.org/officeDocument/2006/relationships/image" Target="../media/image41.png"/><Relationship Id="rId10" Type="http://schemas.openxmlformats.org/officeDocument/2006/relationships/customXml" Target="../ink/ink4.xml"/><Relationship Id="rId19" Type="http://schemas.openxmlformats.org/officeDocument/2006/relationships/customXml" Target="../ink/ink10.xml"/><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customXml" Target="../ink/ink6.xml"/><Relationship Id="rId22" Type="http://schemas.openxmlformats.org/officeDocument/2006/relationships/customXml" Target="../ink/ink13.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251520" y="1923678"/>
            <a:ext cx="8136904" cy="288032"/>
          </a:xfrm>
          <a:prstGeom prst="rect">
            <a:avLst/>
          </a:prstGeom>
          <a:noFill/>
          <a:ln>
            <a:noFill/>
          </a:ln>
        </p:spPr>
        <p:txBody>
          <a:bodyPr lIns="90000" tIns="45000" rIns="90000" bIns="45000" anchor="b">
            <a:noAutofit/>
          </a:bodyPr>
          <a:lstStyle/>
          <a:p>
            <a:r>
              <a:rPr lang="en-US" sz="3200" b="1" u="sng" cap="all" spc="-100" dirty="0">
                <a:solidFill>
                  <a:schemeClr val="tx2"/>
                </a:solidFill>
                <a:latin typeface="Bebas Neue"/>
                <a:ea typeface="+mj-ea"/>
                <a:cs typeface="+mj-cs"/>
              </a:rPr>
              <a:t>SDP Evaluation </a:t>
            </a:r>
            <a:br>
              <a:rPr sz="3200" dirty="0">
                <a:latin typeface="Bebas Neue"/>
              </a:rPr>
            </a:br>
            <a:r>
              <a:rPr lang="en-US" sz="2400" b="0" strike="noStrike" spc="-1" dirty="0">
                <a:solidFill>
                  <a:srgbClr val="C00000"/>
                </a:solidFill>
                <a:latin typeface="Bebas Neue"/>
              </a:rPr>
              <a:t>Grocery Availability Checker and Stock Predictor using  Machine Learning </a:t>
            </a:r>
            <a:br>
              <a:rPr lang="en-US" sz="2400" spc="-1" dirty="0">
                <a:solidFill>
                  <a:srgbClr val="C00000"/>
                </a:solidFill>
                <a:latin typeface="Bebas Neue"/>
              </a:rPr>
            </a:br>
            <a:br>
              <a:rPr lang="en-US" sz="2400" b="0" strike="noStrike" spc="-1" dirty="0">
                <a:solidFill>
                  <a:srgbClr val="C00000"/>
                </a:solidFill>
                <a:latin typeface="Bebas Neue"/>
              </a:rPr>
            </a:br>
            <a:r>
              <a:rPr lang="en-IN" sz="1600" b="1" spc="-1" dirty="0">
                <a:solidFill>
                  <a:srgbClr val="0070C0"/>
                </a:solidFill>
                <a:latin typeface="Gill Sans MT"/>
              </a:rPr>
              <a:t>Supervised By</a:t>
            </a:r>
            <a:r>
              <a:rPr lang="en-IN" sz="1600" b="1" spc="-1" dirty="0">
                <a:solidFill>
                  <a:srgbClr val="361309"/>
                </a:solidFill>
                <a:latin typeface="Gill Sans MT"/>
              </a:rPr>
              <a:t>:</a:t>
            </a:r>
            <a:r>
              <a:rPr lang="en-IN" sz="1600" spc="-1" dirty="0"/>
              <a:t> </a:t>
            </a:r>
            <a:r>
              <a:rPr lang="en-IN" sz="1600" b="1" spc="-1" dirty="0" err="1">
                <a:solidFill>
                  <a:srgbClr val="361309"/>
                </a:solidFill>
                <a:latin typeface="Gill Sans MT"/>
              </a:rPr>
              <a:t>Dr.</a:t>
            </a:r>
            <a:r>
              <a:rPr lang="en-IN" sz="1600" b="1" spc="-1" dirty="0">
                <a:solidFill>
                  <a:srgbClr val="361309"/>
                </a:solidFill>
                <a:latin typeface="Gill Sans MT"/>
              </a:rPr>
              <a:t> </a:t>
            </a:r>
            <a:r>
              <a:rPr lang="en-IN" sz="1600" b="1" spc="-1" dirty="0" err="1">
                <a:solidFill>
                  <a:srgbClr val="361309"/>
                </a:solidFill>
                <a:latin typeface="Gill Sans MT"/>
              </a:rPr>
              <a:t>Suprava</a:t>
            </a:r>
            <a:r>
              <a:rPr lang="en-IN" sz="1600" b="1" spc="-1" dirty="0">
                <a:solidFill>
                  <a:srgbClr val="361309"/>
                </a:solidFill>
                <a:latin typeface="Gill Sans MT"/>
              </a:rPr>
              <a:t> Devi</a:t>
            </a:r>
            <a:endParaRPr lang="en-US" sz="1600" spc="-1" dirty="0">
              <a:solidFill>
                <a:srgbClr val="000000"/>
              </a:solidFill>
              <a:latin typeface="Bebas Neue"/>
            </a:endParaRPr>
          </a:p>
        </p:txBody>
      </p:sp>
      <p:sp>
        <p:nvSpPr>
          <p:cNvPr id="95" name="TextShape 2"/>
          <p:cNvSpPr txBox="1"/>
          <p:nvPr/>
        </p:nvSpPr>
        <p:spPr>
          <a:xfrm>
            <a:off x="4499992" y="3417862"/>
            <a:ext cx="6400440" cy="647730"/>
          </a:xfrm>
          <a:prstGeom prst="rect">
            <a:avLst/>
          </a:prstGeom>
          <a:noFill/>
          <a:ln>
            <a:noFill/>
          </a:ln>
        </p:spPr>
        <p:txBody>
          <a:bodyPr lIns="90000" tIns="0" rIns="90000" bIns="45000">
            <a:normAutofit fontScale="94000"/>
          </a:bodyPr>
          <a:lstStyle/>
          <a:p>
            <a:pPr marL="27360">
              <a:lnSpc>
                <a:spcPct val="100000"/>
              </a:lnSpc>
              <a:spcBef>
                <a:spcPts val="601"/>
              </a:spcBef>
            </a:pPr>
            <a:endParaRPr lang="en-IN" b="0" strike="noStrike" spc="-1" dirty="0">
              <a:latin typeface="Arial"/>
            </a:endParaRPr>
          </a:p>
        </p:txBody>
      </p:sp>
      <p:sp>
        <p:nvSpPr>
          <p:cNvPr id="96" name="CustomShape 3"/>
          <p:cNvSpPr/>
          <p:nvPr/>
        </p:nvSpPr>
        <p:spPr>
          <a:xfrm>
            <a:off x="251520" y="2427734"/>
            <a:ext cx="3681801" cy="212220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400" b="1" strike="noStrike" spc="-1" dirty="0">
                <a:solidFill>
                  <a:srgbClr val="0070C0"/>
                </a:solidFill>
                <a:latin typeface="Gill Sans MT"/>
              </a:rPr>
              <a:t>Group No.#: </a:t>
            </a:r>
            <a:r>
              <a:rPr lang="en-IN" sz="1600" b="1" strike="noStrike" spc="-1" dirty="0">
                <a:solidFill>
                  <a:srgbClr val="0070C0"/>
                </a:solidFill>
                <a:latin typeface="Gill Sans MT"/>
              </a:rPr>
              <a:t>J-6</a:t>
            </a:r>
            <a:endParaRPr lang="en-IN" sz="1600" b="0" strike="noStrike" spc="-1" dirty="0">
              <a:solidFill>
                <a:srgbClr val="0070C0"/>
              </a:solidFill>
              <a:latin typeface="Arial"/>
            </a:endParaRPr>
          </a:p>
          <a:p>
            <a:pPr>
              <a:lnSpc>
                <a:spcPct val="100000"/>
              </a:lnSpc>
            </a:pPr>
            <a:r>
              <a:rPr lang="en-IN" sz="1400" b="1" strike="noStrike" spc="-1" dirty="0">
                <a:solidFill>
                  <a:srgbClr val="000000"/>
                </a:solidFill>
                <a:latin typeface="Gill Sans MT"/>
              </a:rPr>
              <a:t>Name of the Student(s) with Regd.</a:t>
            </a:r>
            <a:endParaRPr lang="en-IN" sz="1400" b="1" spc="-1" dirty="0">
              <a:solidFill>
                <a:srgbClr val="000000"/>
              </a:solidFill>
              <a:latin typeface="Gill Sans MT"/>
            </a:endParaRPr>
          </a:p>
          <a:p>
            <a:pPr>
              <a:lnSpc>
                <a:spcPct val="100000"/>
              </a:lnSpc>
            </a:pPr>
            <a:r>
              <a:rPr lang="en-IN" sz="1400" b="1" strike="noStrike" spc="-1" dirty="0">
                <a:solidFill>
                  <a:srgbClr val="000000"/>
                </a:solidFill>
                <a:latin typeface="Gill Sans MT"/>
              </a:rPr>
              <a:t>No.:1. </a:t>
            </a:r>
            <a:r>
              <a:rPr lang="en-IN" sz="1600" b="1" strike="noStrike" spc="-1" dirty="0" err="1">
                <a:solidFill>
                  <a:srgbClr val="000000"/>
                </a:solidFill>
                <a:latin typeface="Gill Sans MT"/>
              </a:rPr>
              <a:t>Kashish</a:t>
            </a:r>
            <a:r>
              <a:rPr lang="en-IN" sz="1600" b="1" strike="noStrike" spc="-1" dirty="0">
                <a:solidFill>
                  <a:srgbClr val="000000"/>
                </a:solidFill>
                <a:latin typeface="Gill Sans MT"/>
              </a:rPr>
              <a:t> Panda (1941012615)</a:t>
            </a:r>
            <a:endParaRPr lang="en-IN" sz="1400" b="1" strike="noStrike" spc="-1" dirty="0">
              <a:solidFill>
                <a:srgbClr val="000000"/>
              </a:solidFill>
              <a:latin typeface="Gill Sans MT"/>
            </a:endParaRPr>
          </a:p>
          <a:p>
            <a:pPr>
              <a:lnSpc>
                <a:spcPct val="100000"/>
              </a:lnSpc>
            </a:pPr>
            <a:r>
              <a:rPr lang="en-IN" sz="1400" b="1" spc="-1" dirty="0">
                <a:solidFill>
                  <a:srgbClr val="000000"/>
                </a:solidFill>
                <a:latin typeface="Gill Sans MT"/>
              </a:rPr>
              <a:t>No.:2</a:t>
            </a:r>
            <a:r>
              <a:rPr lang="en-IN" sz="1600" b="1" spc="-1" dirty="0">
                <a:solidFill>
                  <a:srgbClr val="000000"/>
                </a:solidFill>
                <a:latin typeface="Gill Sans MT"/>
              </a:rPr>
              <a:t>. Aryan </a:t>
            </a:r>
            <a:r>
              <a:rPr lang="en-IN" sz="1600" b="1" spc="-1" dirty="0" err="1">
                <a:solidFill>
                  <a:srgbClr val="000000"/>
                </a:solidFill>
                <a:latin typeface="Gill Sans MT"/>
              </a:rPr>
              <a:t>Prahraj</a:t>
            </a:r>
            <a:r>
              <a:rPr lang="en-IN" sz="1600" b="1" spc="-1" dirty="0">
                <a:solidFill>
                  <a:srgbClr val="000000"/>
                </a:solidFill>
                <a:latin typeface="Gill Sans MT"/>
              </a:rPr>
              <a:t> (1941012943)</a:t>
            </a:r>
            <a:endParaRPr lang="en-IN" sz="1600" b="1" strike="noStrike" spc="-1" dirty="0">
              <a:solidFill>
                <a:srgbClr val="000000"/>
              </a:solidFill>
              <a:latin typeface="Gill Sans MT"/>
            </a:endParaRPr>
          </a:p>
          <a:p>
            <a:pPr>
              <a:lnSpc>
                <a:spcPct val="100000"/>
              </a:lnSpc>
            </a:pPr>
            <a:br>
              <a:rPr lang="en-IN" sz="1400" b="1" strike="noStrike" spc="-1" dirty="0">
                <a:solidFill>
                  <a:srgbClr val="000000"/>
                </a:solidFill>
                <a:latin typeface="Gill Sans MT"/>
              </a:rPr>
            </a:br>
            <a:endParaRPr lang="en-IN" sz="1400" b="0" strike="noStrike" spc="-1" dirty="0">
              <a:latin typeface="Arial"/>
            </a:endParaRPr>
          </a:p>
          <a:p>
            <a:pPr>
              <a:lnSpc>
                <a:spcPct val="100000"/>
              </a:lnSpc>
            </a:pPr>
            <a:endParaRPr lang="en-IN" sz="1400" b="0" strike="noStrike" spc="-1" dirty="0">
              <a:latin typeface="Arial"/>
            </a:endParaRPr>
          </a:p>
          <a:p>
            <a:pPr>
              <a:lnSpc>
                <a:spcPct val="100000"/>
              </a:lnSpc>
            </a:pPr>
            <a:endParaRPr lang="en-IN" sz="1400" b="0" strike="noStrike" spc="-1" dirty="0">
              <a:latin typeface="Arial"/>
            </a:endParaRPr>
          </a:p>
          <a:p>
            <a:pPr>
              <a:lnSpc>
                <a:spcPct val="100000"/>
              </a:lnSpc>
            </a:pPr>
            <a:endParaRPr lang="en-IN" sz="1400" b="0" strike="noStrike" spc="-1" dirty="0">
              <a:latin typeface="Arial"/>
            </a:endParaRPr>
          </a:p>
        </p:txBody>
      </p:sp>
      <p:sp>
        <p:nvSpPr>
          <p:cNvPr id="97" name="CustomShape 4"/>
          <p:cNvSpPr/>
          <p:nvPr/>
        </p:nvSpPr>
        <p:spPr>
          <a:xfrm>
            <a:off x="4554132" y="3704245"/>
            <a:ext cx="4859328"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IN" sz="1600" b="1" strike="noStrike" spc="-1" dirty="0">
                <a:solidFill>
                  <a:srgbClr val="0070C0"/>
                </a:solidFill>
                <a:latin typeface="Gill Sans MT"/>
              </a:rPr>
              <a:t>Department of Computer Sc. and Engineering</a:t>
            </a:r>
            <a:endParaRPr lang="en-IN" sz="1600" b="1" strike="noStrike" spc="-1" dirty="0">
              <a:solidFill>
                <a:srgbClr val="0070C0"/>
              </a:solidFill>
              <a:latin typeface="Arial"/>
            </a:endParaRPr>
          </a:p>
          <a:p>
            <a:pPr>
              <a:lnSpc>
                <a:spcPct val="100000"/>
              </a:lnSpc>
            </a:pPr>
            <a:r>
              <a:rPr lang="en-IN" sz="1400" b="1" strike="noStrike" spc="-1" dirty="0">
                <a:solidFill>
                  <a:srgbClr val="000000"/>
                </a:solidFill>
                <a:latin typeface="Gill Sans MT"/>
              </a:rPr>
              <a:t>Faculty of Engineering &amp; Technology (ITER)</a:t>
            </a:r>
            <a:endParaRPr lang="en-IN" sz="1400" b="0" strike="noStrike" spc="-1" dirty="0">
              <a:latin typeface="Arial"/>
            </a:endParaRPr>
          </a:p>
          <a:p>
            <a:pPr>
              <a:lnSpc>
                <a:spcPct val="100000"/>
              </a:lnSpc>
            </a:pPr>
            <a:r>
              <a:rPr lang="en-IN" sz="1100" b="1" strike="noStrike" spc="-1" dirty="0">
                <a:solidFill>
                  <a:srgbClr val="000000"/>
                </a:solidFill>
                <a:latin typeface="Gill Sans MT"/>
              </a:rPr>
              <a:t>Siksha ‘O’ </a:t>
            </a:r>
            <a:r>
              <a:rPr lang="en-IN" sz="1100" b="1" strike="noStrike" spc="-1" dirty="0" err="1">
                <a:solidFill>
                  <a:srgbClr val="000000"/>
                </a:solidFill>
                <a:latin typeface="Gill Sans MT"/>
              </a:rPr>
              <a:t>Anusandhan</a:t>
            </a:r>
            <a:r>
              <a:rPr lang="en-IN" sz="1100" b="1" strike="noStrike" spc="-1" dirty="0">
                <a:solidFill>
                  <a:srgbClr val="000000"/>
                </a:solidFill>
                <a:latin typeface="Gill Sans MT"/>
              </a:rPr>
              <a:t> (Deemed to be) University</a:t>
            </a:r>
            <a:r>
              <a:rPr lang="en-IN" sz="1100" b="0" strike="noStrike" spc="-1" dirty="0">
                <a:solidFill>
                  <a:srgbClr val="000000"/>
                </a:solidFill>
                <a:latin typeface="Gill Sans MT"/>
              </a:rPr>
              <a:t> </a:t>
            </a:r>
          </a:p>
          <a:p>
            <a:pPr>
              <a:lnSpc>
                <a:spcPct val="100000"/>
              </a:lnSpc>
            </a:pPr>
            <a:r>
              <a:rPr lang="en-IN" sz="1100" b="1" strike="noStrike" spc="-1" dirty="0">
                <a:solidFill>
                  <a:srgbClr val="000000"/>
                </a:solidFill>
                <a:latin typeface="Gill Sans MT"/>
              </a:rPr>
              <a:t>Bhubaneswar, Odisha</a:t>
            </a:r>
            <a:endParaRPr lang="en-IN" sz="1100" b="0" strike="noStrike" spc="-1" dirty="0">
              <a:latin typeface="Arial"/>
            </a:endParaRPr>
          </a:p>
        </p:txBody>
      </p:sp>
      <p:sp>
        <p:nvSpPr>
          <p:cNvPr id="98" name="TextShape 5"/>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277BE30-6CD2-45EB-896E-478D60EBC98C}" type="slidenum">
              <a:rPr lang="en-IN" sz="1200" b="0" strike="noStrike" spc="-1">
                <a:solidFill>
                  <a:srgbClr val="B5A989"/>
                </a:solidFill>
                <a:latin typeface="Gill Sans MT"/>
              </a:rPr>
              <a:pPr algn="ctr">
                <a:lnSpc>
                  <a:spcPct val="100000"/>
                </a:lnSpc>
              </a:pPr>
              <a:t>1</a:t>
            </a:fld>
            <a:endParaRPr lang="en-IN" sz="1200" b="0" strike="noStrike" spc="-1">
              <a:latin typeface="Times New Roman"/>
            </a:endParaRPr>
          </a:p>
        </p:txBody>
      </p:sp>
      <p:sp>
        <p:nvSpPr>
          <p:cNvPr id="99" name="CustomShape 6"/>
          <p:cNvSpPr/>
          <p:nvPr/>
        </p:nvSpPr>
        <p:spPr>
          <a:xfrm>
            <a:off x="155520" y="-108270"/>
            <a:ext cx="304560" cy="228420"/>
          </a:xfrm>
          <a:prstGeom prst="rect">
            <a:avLst/>
          </a:prstGeom>
          <a:noFill/>
          <a:ln>
            <a:noFill/>
          </a:ln>
        </p:spPr>
        <p:style>
          <a:lnRef idx="0">
            <a:scrgbClr r="0" g="0" b="0"/>
          </a:lnRef>
          <a:fillRef idx="0">
            <a:scrgbClr r="0" g="0" b="0"/>
          </a:fillRef>
          <a:effectRef idx="0">
            <a:scrgbClr r="0" g="0" b="0"/>
          </a:effectRef>
          <a:fontRef idx="minor"/>
        </p:style>
      </p:sp>
      <p:pic>
        <p:nvPicPr>
          <p:cNvPr id="100" name="Picture 3"/>
          <p:cNvPicPr/>
          <p:nvPr/>
        </p:nvPicPr>
        <p:blipFill>
          <a:blip r:embed="rId2" cstate="print"/>
          <a:stretch/>
        </p:blipFill>
        <p:spPr>
          <a:xfrm>
            <a:off x="8172400" y="357480"/>
            <a:ext cx="826880" cy="774110"/>
          </a:xfrm>
          <a:prstGeom prst="rect">
            <a:avLst/>
          </a:prstGeom>
          <a:ln>
            <a:noFill/>
          </a:ln>
        </p:spPr>
      </p:pic>
    </p:spTree>
    <p:extLst>
      <p:ext uri="{BB962C8B-B14F-4D97-AF65-F5344CB8AC3E}">
        <p14:creationId xmlns:p14="http://schemas.microsoft.com/office/powerpoint/2010/main" val="3337592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CF13929-7B5B-B6FF-ECF0-51D30080A4B5}"/>
              </a:ext>
            </a:extLst>
          </p:cNvPr>
          <p:cNvPicPr/>
          <p:nvPr/>
        </p:nvPicPr>
        <p:blipFill>
          <a:blip r:embed="rId2" cstate="print"/>
          <a:stretch/>
        </p:blipFill>
        <p:spPr>
          <a:xfrm>
            <a:off x="8100392" y="123478"/>
            <a:ext cx="864096" cy="762210"/>
          </a:xfrm>
          <a:prstGeom prst="rect">
            <a:avLst/>
          </a:prstGeom>
          <a:ln>
            <a:noFill/>
          </a:ln>
        </p:spPr>
      </p:pic>
      <p:sp>
        <p:nvSpPr>
          <p:cNvPr id="3" name="TextBox 2">
            <a:extLst>
              <a:ext uri="{FF2B5EF4-FFF2-40B4-BE49-F238E27FC236}">
                <a16:creationId xmlns:a16="http://schemas.microsoft.com/office/drawing/2014/main" id="{EC4033D4-F2E0-F924-B275-03CD909B0342}"/>
              </a:ext>
            </a:extLst>
          </p:cNvPr>
          <p:cNvSpPr txBox="1"/>
          <p:nvPr/>
        </p:nvSpPr>
        <p:spPr>
          <a:xfrm>
            <a:off x="3286453" y="1545345"/>
            <a:ext cx="184731" cy="523220"/>
          </a:xfrm>
          <a:prstGeom prst="rect">
            <a:avLst/>
          </a:prstGeom>
          <a:noFill/>
        </p:spPr>
        <p:txBody>
          <a:bodyPr wrap="none" rtlCol="0">
            <a:spAutoFit/>
          </a:bodyPr>
          <a:lstStyle/>
          <a:p>
            <a:endParaRPr lang="en-US" sz="2800" b="1" u="sng"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E08AB2A-1E9F-2207-7A0C-F68D14105A64}"/>
              </a:ext>
            </a:extLst>
          </p:cNvPr>
          <p:cNvSpPr txBox="1"/>
          <p:nvPr/>
        </p:nvSpPr>
        <p:spPr>
          <a:xfrm>
            <a:off x="179512" y="987574"/>
            <a:ext cx="184731" cy="461665"/>
          </a:xfrm>
          <a:prstGeom prst="rect">
            <a:avLst/>
          </a:prstGeom>
          <a:noFill/>
        </p:spPr>
        <p:txBody>
          <a:bodyPr wrap="none" rtlCol="0">
            <a:spAutoFit/>
          </a:bodyPr>
          <a:lstStyle/>
          <a:p>
            <a:endParaRPr lang="en-US" sz="2400" dirty="0">
              <a:latin typeface="Gill Sans MT" panose="020B0502020104020203" pitchFamily="34" charset="77"/>
            </a:endParaRPr>
          </a:p>
        </p:txBody>
      </p:sp>
      <p:sp>
        <p:nvSpPr>
          <p:cNvPr id="5" name="TextBox 4">
            <a:extLst>
              <a:ext uri="{FF2B5EF4-FFF2-40B4-BE49-F238E27FC236}">
                <a16:creationId xmlns:a16="http://schemas.microsoft.com/office/drawing/2014/main" id="{C601CA2E-F7E0-2234-F6A1-7086D5B60853}"/>
              </a:ext>
            </a:extLst>
          </p:cNvPr>
          <p:cNvSpPr txBox="1"/>
          <p:nvPr/>
        </p:nvSpPr>
        <p:spPr>
          <a:xfrm>
            <a:off x="194107" y="1551125"/>
            <a:ext cx="473206" cy="338554"/>
          </a:xfrm>
          <a:prstGeom prst="rect">
            <a:avLst/>
          </a:prstGeom>
          <a:noFill/>
        </p:spPr>
        <p:txBody>
          <a:bodyPr wrap="none" rtlCol="0">
            <a:spAutoFit/>
          </a:bodyPr>
          <a:lstStyle/>
          <a:p>
            <a:pPr marL="285750" indent="-285750">
              <a:buFont typeface="Arial" panose="020B0604020202020204" pitchFamily="34" charset="0"/>
              <a:buChar char="•"/>
            </a:pPr>
            <a:endParaRPr lang="en-US" sz="1600" dirty="0">
              <a:latin typeface="Gill Sans MT" panose="020B0502020104020203" pitchFamily="34" charset="77"/>
            </a:endParaRPr>
          </a:p>
        </p:txBody>
      </p:sp>
      <p:sp>
        <p:nvSpPr>
          <p:cNvPr id="6" name="TextBox 5">
            <a:extLst>
              <a:ext uri="{FF2B5EF4-FFF2-40B4-BE49-F238E27FC236}">
                <a16:creationId xmlns:a16="http://schemas.microsoft.com/office/drawing/2014/main" id="{397525E1-658C-6ABA-EA12-B0ED8596F02B}"/>
              </a:ext>
            </a:extLst>
          </p:cNvPr>
          <p:cNvSpPr txBox="1"/>
          <p:nvPr/>
        </p:nvSpPr>
        <p:spPr>
          <a:xfrm>
            <a:off x="194107" y="2283718"/>
            <a:ext cx="184731" cy="646331"/>
          </a:xfrm>
          <a:prstGeom prst="rect">
            <a:avLst/>
          </a:prstGeom>
          <a:noFill/>
        </p:spPr>
        <p:txBody>
          <a:bodyPr wrap="none" rtlCol="0">
            <a:spAutoFit/>
          </a:bodyPr>
          <a:lstStyle/>
          <a:p>
            <a:br>
              <a:rPr lang="en-US" dirty="0"/>
            </a:br>
            <a:endParaRPr lang="en-US" dirty="0"/>
          </a:p>
        </p:txBody>
      </p:sp>
      <p:graphicFrame>
        <p:nvGraphicFramePr>
          <p:cNvPr id="18" name="Table 18">
            <a:extLst>
              <a:ext uri="{FF2B5EF4-FFF2-40B4-BE49-F238E27FC236}">
                <a16:creationId xmlns:a16="http://schemas.microsoft.com/office/drawing/2014/main" id="{33F92385-B247-A53F-55ED-1BF7C80CA538}"/>
              </a:ext>
            </a:extLst>
          </p:cNvPr>
          <p:cNvGraphicFramePr>
            <a:graphicFrameLocks noGrp="1"/>
          </p:cNvGraphicFramePr>
          <p:nvPr>
            <p:extLst>
              <p:ext uri="{D42A27DB-BD31-4B8C-83A1-F6EECF244321}">
                <p14:modId xmlns:p14="http://schemas.microsoft.com/office/powerpoint/2010/main" val="1176615438"/>
              </p:ext>
            </p:extLst>
          </p:nvPr>
        </p:nvGraphicFramePr>
        <p:xfrm>
          <a:off x="208702" y="1866982"/>
          <a:ext cx="8755786" cy="2773680"/>
        </p:xfrm>
        <a:graphic>
          <a:graphicData uri="http://schemas.openxmlformats.org/drawingml/2006/table">
            <a:tbl>
              <a:tblPr firstRow="1" bandRow="1">
                <a:tableStyleId>{5C22544A-7EE6-4342-B048-85BDC9FD1C3A}</a:tableStyleId>
              </a:tblPr>
              <a:tblGrid>
                <a:gridCol w="4377893">
                  <a:extLst>
                    <a:ext uri="{9D8B030D-6E8A-4147-A177-3AD203B41FA5}">
                      <a16:colId xmlns:a16="http://schemas.microsoft.com/office/drawing/2014/main" val="1052002898"/>
                    </a:ext>
                  </a:extLst>
                </a:gridCol>
                <a:gridCol w="4377893">
                  <a:extLst>
                    <a:ext uri="{9D8B030D-6E8A-4147-A177-3AD203B41FA5}">
                      <a16:colId xmlns:a16="http://schemas.microsoft.com/office/drawing/2014/main" val="1856306390"/>
                    </a:ext>
                  </a:extLst>
                </a:gridCol>
              </a:tblGrid>
              <a:tr h="296261">
                <a:tc>
                  <a:txBody>
                    <a:bodyPr/>
                    <a:lstStyle/>
                    <a:p>
                      <a:r>
                        <a:rPr lang="en-US" sz="1600" b="0" dirty="0">
                          <a:latin typeface="Gill Sans MT" panose="020B0502020104020203" pitchFamily="34" charset="77"/>
                        </a:rPr>
                        <a:t>Hardware Specifications</a:t>
                      </a:r>
                    </a:p>
                  </a:txBody>
                  <a:tcPr/>
                </a:tc>
                <a:tc>
                  <a:txBody>
                    <a:bodyPr/>
                    <a:lstStyle/>
                    <a:p>
                      <a:r>
                        <a:rPr lang="en-US" sz="1600" b="0" dirty="0">
                          <a:latin typeface="Gill Sans MT" panose="020B0502020104020203" pitchFamily="34" charset="77"/>
                          <a:cs typeface="FrankRuehl" panose="020F0502020204030204" pitchFamily="34" charset="0"/>
                        </a:rPr>
                        <a:t>Software Specifications</a:t>
                      </a:r>
                    </a:p>
                  </a:txBody>
                  <a:tcPr/>
                </a:tc>
                <a:extLst>
                  <a:ext uri="{0D108BD9-81ED-4DB2-BD59-A6C34878D82A}">
                    <a16:rowId xmlns:a16="http://schemas.microsoft.com/office/drawing/2014/main" val="3506270878"/>
                  </a:ext>
                </a:extLst>
              </a:tr>
              <a:tr h="1628396">
                <a:tc>
                  <a:txBody>
                    <a:bodyPr/>
                    <a:lstStyle/>
                    <a:p>
                      <a:pPr marL="82800" marR="0" indent="-285750" algn="just" defTabSz="914400" rtl="0" eaLnBrk="1" fontAlgn="auto" latinLnBrk="0" hangingPunct="1">
                        <a:lnSpc>
                          <a:spcPct val="100000"/>
                        </a:lnSpc>
                        <a:spcBef>
                          <a:spcPts val="601"/>
                        </a:spcBef>
                        <a:spcAft>
                          <a:spcPts val="0"/>
                        </a:spcAft>
                        <a:buClrTx/>
                        <a:buSzTx/>
                        <a:buFont typeface="Arial" panose="020B0604020202020204" pitchFamily="34" charset="0"/>
                        <a:buChar char="•"/>
                        <a:tabLst/>
                        <a:defRPr/>
                      </a:pPr>
                      <a:r>
                        <a:rPr lang="en-US" sz="1400" b="1" dirty="0">
                          <a:solidFill>
                            <a:schemeClr val="tx2"/>
                          </a:solidFill>
                          <a:latin typeface="Gill Sans MT" panose="020B0502020104020203" pitchFamily="34" charset="77"/>
                        </a:rPr>
                        <a:t>Processor </a:t>
                      </a:r>
                      <a:r>
                        <a:rPr lang="en-US" sz="1400" dirty="0">
                          <a:latin typeface="Gill Sans MT" panose="020B0502020104020203" pitchFamily="34" charset="77"/>
                        </a:rPr>
                        <a:t>: Intel Core i5 </a:t>
                      </a:r>
                    </a:p>
                    <a:p>
                      <a:pPr marL="82800" marR="0" indent="-285750" algn="just" defTabSz="914400" rtl="0" eaLnBrk="1" fontAlgn="auto" latinLnBrk="0" hangingPunct="1">
                        <a:lnSpc>
                          <a:spcPct val="100000"/>
                        </a:lnSpc>
                        <a:spcBef>
                          <a:spcPts val="601"/>
                        </a:spcBef>
                        <a:spcAft>
                          <a:spcPts val="0"/>
                        </a:spcAft>
                        <a:buClrTx/>
                        <a:buSzTx/>
                        <a:buFont typeface="Arial" panose="020B0604020202020204" pitchFamily="34" charset="0"/>
                        <a:buChar char="•"/>
                        <a:tabLst/>
                        <a:defRPr/>
                      </a:pPr>
                      <a:r>
                        <a:rPr lang="en-US" sz="1400" b="1" dirty="0">
                          <a:solidFill>
                            <a:schemeClr val="tx2"/>
                          </a:solidFill>
                          <a:latin typeface="Gill Sans MT" panose="020B0502020104020203" pitchFamily="34" charset="77"/>
                        </a:rPr>
                        <a:t>RAM :</a:t>
                      </a:r>
                      <a:r>
                        <a:rPr lang="en-US" sz="1400" dirty="0">
                          <a:latin typeface="Gill Sans MT" panose="020B0502020104020203" pitchFamily="34" charset="77"/>
                        </a:rPr>
                        <a:t> 8 GB</a:t>
                      </a:r>
                    </a:p>
                    <a:p>
                      <a:pPr marL="82800" marR="0" indent="-285750" algn="just" defTabSz="914400" rtl="0" eaLnBrk="1" fontAlgn="auto" latinLnBrk="0" hangingPunct="1">
                        <a:lnSpc>
                          <a:spcPct val="100000"/>
                        </a:lnSpc>
                        <a:spcBef>
                          <a:spcPts val="601"/>
                        </a:spcBef>
                        <a:spcAft>
                          <a:spcPts val="0"/>
                        </a:spcAft>
                        <a:buClrTx/>
                        <a:buSzTx/>
                        <a:buFont typeface="Arial" panose="020B0604020202020204" pitchFamily="34" charset="0"/>
                        <a:buChar char="•"/>
                        <a:tabLst/>
                        <a:defRPr/>
                      </a:pPr>
                      <a:r>
                        <a:rPr lang="en-US" sz="1400" b="1" dirty="0">
                          <a:solidFill>
                            <a:schemeClr val="tx2"/>
                          </a:solidFill>
                          <a:latin typeface="Gill Sans MT" panose="020B0502020104020203" pitchFamily="34" charset="77"/>
                        </a:rPr>
                        <a:t>Operating System </a:t>
                      </a:r>
                      <a:r>
                        <a:rPr lang="en-US" sz="1400" dirty="0">
                          <a:latin typeface="Gill Sans MT" panose="020B0502020104020203" pitchFamily="34" charset="77"/>
                        </a:rPr>
                        <a:t>:  Windows 10</a:t>
                      </a:r>
                    </a:p>
                    <a:p>
                      <a:pPr marL="82800" marR="0" indent="-285750" algn="l" defTabSz="914400" rtl="0" eaLnBrk="1" fontAlgn="auto" latinLnBrk="0" hangingPunct="1">
                        <a:lnSpc>
                          <a:spcPct val="100000"/>
                        </a:lnSpc>
                        <a:spcBef>
                          <a:spcPts val="601"/>
                        </a:spcBef>
                        <a:spcAft>
                          <a:spcPts val="0"/>
                        </a:spcAft>
                        <a:buClrTx/>
                        <a:buSzTx/>
                        <a:buFont typeface="Arial" panose="020B0604020202020204" pitchFamily="34" charset="0"/>
                        <a:buChar char="•"/>
                        <a:tabLst/>
                        <a:defRPr/>
                      </a:pPr>
                      <a:r>
                        <a:rPr lang="en-US" sz="1400" b="1" dirty="0">
                          <a:solidFill>
                            <a:schemeClr val="tx2"/>
                          </a:solidFill>
                          <a:latin typeface="Gill Sans MT" panose="020B0502020104020203" pitchFamily="34" charset="77"/>
                        </a:rPr>
                        <a:t>System type </a:t>
                      </a:r>
                      <a:r>
                        <a:rPr lang="en-US" sz="1400" dirty="0">
                          <a:latin typeface="Gill Sans MT" panose="020B0502020104020203" pitchFamily="34" charset="77"/>
                        </a:rPr>
                        <a:t>: 64-bit operating system, x64-based processor</a:t>
                      </a:r>
                    </a:p>
                    <a:p>
                      <a:br>
                        <a:rPr lang="en-IN" sz="1400" dirty="0"/>
                      </a:br>
                      <a:endParaRPr lang="en-US" sz="1400" dirty="0">
                        <a:latin typeface="Gill Sans MT" panose="020B0502020104020203" pitchFamily="34" charset="77"/>
                      </a:endParaRPr>
                    </a:p>
                    <a:p>
                      <a:pPr marL="82800" marR="0" indent="0" algn="just" defTabSz="914400" rtl="0" eaLnBrk="1" fontAlgn="auto" latinLnBrk="0" hangingPunct="1">
                        <a:lnSpc>
                          <a:spcPct val="100000"/>
                        </a:lnSpc>
                        <a:spcBef>
                          <a:spcPts val="601"/>
                        </a:spcBef>
                        <a:spcAft>
                          <a:spcPts val="0"/>
                        </a:spcAft>
                        <a:buClrTx/>
                        <a:buSzTx/>
                        <a:buFontTx/>
                        <a:buNone/>
                        <a:tabLst/>
                        <a:defRPr/>
                      </a:pPr>
                      <a:br>
                        <a:rPr lang="en-US" dirty="0"/>
                      </a:br>
                      <a:endParaRPr lang="en-US" dirty="0"/>
                    </a:p>
                  </a:txBody>
                  <a:tcPr/>
                </a:tc>
                <a:tc>
                  <a:txBody>
                    <a:bodyPr/>
                    <a:lstStyle/>
                    <a:p>
                      <a:pPr marL="368550" indent="-285750" algn="l">
                        <a:spcBef>
                          <a:spcPts val="601"/>
                        </a:spcBef>
                        <a:buFont typeface="Arial" panose="020B0604020202020204" pitchFamily="34" charset="0"/>
                        <a:buChar char="•"/>
                      </a:pPr>
                      <a:r>
                        <a:rPr lang="en-IN" sz="1400" dirty="0">
                          <a:latin typeface="Gill Sans MT" panose="020B0502020104020203" pitchFamily="34" charset="77"/>
                        </a:rPr>
                        <a:t> </a:t>
                      </a:r>
                      <a:r>
                        <a:rPr lang="en-IN" sz="1400" b="1" dirty="0">
                          <a:solidFill>
                            <a:schemeClr val="tx2"/>
                          </a:solidFill>
                          <a:latin typeface="Gill Sans MT" panose="020B0502020104020203" pitchFamily="34" charset="77"/>
                        </a:rPr>
                        <a:t>Python </a:t>
                      </a:r>
                      <a:r>
                        <a:rPr lang="en-IN" sz="1400" dirty="0">
                          <a:latin typeface="Gill Sans MT" panose="020B0502020104020203" pitchFamily="34" charset="77"/>
                        </a:rPr>
                        <a:t>: 3.6 or higher </a:t>
                      </a:r>
                    </a:p>
                    <a:p>
                      <a:pPr marL="368550" indent="-285750" algn="l">
                        <a:spcBef>
                          <a:spcPts val="601"/>
                        </a:spcBef>
                        <a:buFont typeface="Arial" panose="020B0604020202020204" pitchFamily="34" charset="0"/>
                        <a:buChar char="•"/>
                      </a:pPr>
                      <a:r>
                        <a:rPr lang="en-IN" sz="1400" dirty="0">
                          <a:latin typeface="Gill Sans MT" panose="020B0502020104020203" pitchFamily="34" charset="77"/>
                        </a:rPr>
                        <a:t> </a:t>
                      </a:r>
                      <a:r>
                        <a:rPr lang="en-IN" sz="1400" b="1" dirty="0" err="1">
                          <a:solidFill>
                            <a:schemeClr val="tx2"/>
                          </a:solidFill>
                          <a:latin typeface="Gill Sans MT" panose="020B0502020104020203" pitchFamily="34" charset="77"/>
                        </a:rPr>
                        <a:t>Jupyter</a:t>
                      </a:r>
                      <a:r>
                        <a:rPr lang="en-IN" sz="1400" b="1" dirty="0">
                          <a:solidFill>
                            <a:schemeClr val="tx2"/>
                          </a:solidFill>
                          <a:latin typeface="Gill Sans MT" panose="020B0502020104020203" pitchFamily="34" charset="77"/>
                        </a:rPr>
                        <a:t> Notebook </a:t>
                      </a:r>
                      <a:r>
                        <a:rPr lang="en-IN" sz="1400" dirty="0">
                          <a:latin typeface="Gill Sans MT" panose="020B0502020104020203" pitchFamily="34" charset="77"/>
                        </a:rPr>
                        <a:t>: Installed using Anaconda distribution </a:t>
                      </a:r>
                    </a:p>
                    <a:p>
                      <a:pPr marL="368550" indent="-285750" algn="l">
                        <a:spcBef>
                          <a:spcPts val="601"/>
                        </a:spcBef>
                        <a:buFont typeface="Arial" panose="020B0604020202020204" pitchFamily="34" charset="0"/>
                        <a:buChar char="•"/>
                      </a:pPr>
                      <a:r>
                        <a:rPr lang="en-IN" sz="1400" dirty="0">
                          <a:latin typeface="Gill Sans MT" panose="020B0502020104020203" pitchFamily="34" charset="77"/>
                        </a:rPr>
                        <a:t>  </a:t>
                      </a:r>
                      <a:r>
                        <a:rPr lang="en-IN" sz="1400" b="1" dirty="0">
                          <a:solidFill>
                            <a:schemeClr val="tx2"/>
                          </a:solidFill>
                          <a:latin typeface="Gill Sans MT" panose="020B0502020104020203" pitchFamily="34" charset="77"/>
                        </a:rPr>
                        <a:t>Additional python libraries </a:t>
                      </a:r>
                      <a:r>
                        <a:rPr lang="en-IN" sz="1400" dirty="0">
                          <a:latin typeface="Gill Sans MT" panose="020B0502020104020203" pitchFamily="34" charset="77"/>
                        </a:rPr>
                        <a:t>: </a:t>
                      </a:r>
                      <a:r>
                        <a:rPr lang="en-IN" sz="1400" dirty="0" err="1">
                          <a:latin typeface="Gill Sans MT" panose="020B0502020104020203" pitchFamily="34" charset="77"/>
                        </a:rPr>
                        <a:t>numpy</a:t>
                      </a:r>
                      <a:r>
                        <a:rPr lang="en-IN" sz="1400" dirty="0">
                          <a:latin typeface="Gill Sans MT" panose="020B0502020104020203" pitchFamily="34" charset="77"/>
                        </a:rPr>
                        <a:t>, pandas, scikit-learn</a:t>
                      </a:r>
                      <a:br>
                        <a:rPr lang="en-IN" sz="1400" dirty="0">
                          <a:latin typeface="Gill Sans MT" panose="020B0502020104020203" pitchFamily="34" charset="77"/>
                        </a:rPr>
                      </a:br>
                      <a:endParaRPr lang="en-US" sz="1400" dirty="0">
                        <a:latin typeface="Gill Sans MT" panose="020B0502020104020203" pitchFamily="34" charset="77"/>
                      </a:endParaRPr>
                    </a:p>
                  </a:txBody>
                  <a:tcPr/>
                </a:tc>
                <a:extLst>
                  <a:ext uri="{0D108BD9-81ED-4DB2-BD59-A6C34878D82A}">
                    <a16:rowId xmlns:a16="http://schemas.microsoft.com/office/drawing/2014/main" val="592791636"/>
                  </a:ext>
                </a:extLst>
              </a:tr>
            </a:tbl>
          </a:graphicData>
        </a:graphic>
      </p:graphicFrame>
      <p:sp>
        <p:nvSpPr>
          <p:cNvPr id="19" name="TextBox 18">
            <a:extLst>
              <a:ext uri="{FF2B5EF4-FFF2-40B4-BE49-F238E27FC236}">
                <a16:creationId xmlns:a16="http://schemas.microsoft.com/office/drawing/2014/main" id="{D5B63FC8-A07F-2645-7717-2A21F910D5AA}"/>
              </a:ext>
            </a:extLst>
          </p:cNvPr>
          <p:cNvSpPr txBox="1"/>
          <p:nvPr/>
        </p:nvSpPr>
        <p:spPr>
          <a:xfrm>
            <a:off x="2339752" y="362468"/>
            <a:ext cx="4655442" cy="523220"/>
          </a:xfrm>
          <a:prstGeom prst="rect">
            <a:avLst/>
          </a:prstGeom>
          <a:noFill/>
        </p:spPr>
        <p:txBody>
          <a:bodyPr wrap="none" rtlCol="0">
            <a:spAutoFit/>
          </a:bodyPr>
          <a:lstStyle/>
          <a:p>
            <a:pPr algn="l"/>
            <a:r>
              <a:rPr lang="en-US" sz="2800" b="1" u="sng" dirty="0">
                <a:solidFill>
                  <a:schemeClr val="accent2">
                    <a:lumMod val="50000"/>
                  </a:schemeClr>
                </a:solidFill>
                <a:latin typeface="Times New Roman" panose="02020603050405020304" pitchFamily="18" charset="0"/>
                <a:cs typeface="Times New Roman" panose="02020603050405020304" pitchFamily="18" charset="0"/>
              </a:rPr>
              <a:t>Experimentation and Results</a:t>
            </a:r>
          </a:p>
        </p:txBody>
      </p:sp>
      <p:sp>
        <p:nvSpPr>
          <p:cNvPr id="20" name="TextBox 19">
            <a:extLst>
              <a:ext uri="{FF2B5EF4-FFF2-40B4-BE49-F238E27FC236}">
                <a16:creationId xmlns:a16="http://schemas.microsoft.com/office/drawing/2014/main" id="{165E8924-BE55-FB9B-7C00-85E205594B12}"/>
              </a:ext>
            </a:extLst>
          </p:cNvPr>
          <p:cNvSpPr txBox="1"/>
          <p:nvPr/>
        </p:nvSpPr>
        <p:spPr>
          <a:xfrm>
            <a:off x="378838" y="1151015"/>
            <a:ext cx="2739853" cy="400110"/>
          </a:xfrm>
          <a:prstGeom prst="rect">
            <a:avLst/>
          </a:prstGeom>
          <a:noFill/>
        </p:spPr>
        <p:txBody>
          <a:bodyPr wrap="none" rtlCol="0">
            <a:spAutoFit/>
          </a:bodyPr>
          <a:lstStyle/>
          <a:p>
            <a:pPr marL="285750" indent="-285750">
              <a:buFont typeface="Wingdings" pitchFamily="2" charset="2"/>
              <a:buChar char="q"/>
            </a:pPr>
            <a:r>
              <a:rPr lang="en-US" sz="2000" dirty="0">
                <a:latin typeface="Times New Roman" panose="02020603050405020304" pitchFamily="18" charset="0"/>
                <a:cs typeface="Times New Roman" panose="02020603050405020304" pitchFamily="18" charset="0"/>
              </a:rPr>
              <a:t>System Specifications</a:t>
            </a:r>
          </a:p>
        </p:txBody>
      </p:sp>
      <p:sp>
        <p:nvSpPr>
          <p:cNvPr id="21" name="TextBox 20">
            <a:extLst>
              <a:ext uri="{FF2B5EF4-FFF2-40B4-BE49-F238E27FC236}">
                <a16:creationId xmlns:a16="http://schemas.microsoft.com/office/drawing/2014/main" id="{47926648-6481-461F-2775-9747A822E769}"/>
              </a:ext>
            </a:extLst>
          </p:cNvPr>
          <p:cNvSpPr txBox="1"/>
          <p:nvPr/>
        </p:nvSpPr>
        <p:spPr>
          <a:xfrm>
            <a:off x="667313" y="4758570"/>
            <a:ext cx="2656689" cy="307777"/>
          </a:xfrm>
          <a:prstGeom prst="rect">
            <a:avLst/>
          </a:prstGeom>
          <a:noFill/>
        </p:spPr>
        <p:txBody>
          <a:bodyPr wrap="none" rtlCol="0">
            <a:spAutoFit/>
          </a:bodyPr>
          <a:lstStyle/>
          <a:p>
            <a:r>
              <a:rPr lang="en-US" sz="1400" b="1" dirty="0">
                <a:latin typeface="Gill Sans MT" panose="020B0502020104020203" pitchFamily="34" charset="77"/>
              </a:rPr>
              <a:t>Table 3</a:t>
            </a:r>
            <a:r>
              <a:rPr lang="en-US" sz="1400" dirty="0">
                <a:latin typeface="Gill Sans MT" panose="020B0502020104020203" pitchFamily="34" charset="77"/>
              </a:rPr>
              <a:t>.  Hardware Specifications</a:t>
            </a:r>
          </a:p>
        </p:txBody>
      </p:sp>
      <p:sp>
        <p:nvSpPr>
          <p:cNvPr id="7" name="TextBox 6">
            <a:extLst>
              <a:ext uri="{FF2B5EF4-FFF2-40B4-BE49-F238E27FC236}">
                <a16:creationId xmlns:a16="http://schemas.microsoft.com/office/drawing/2014/main" id="{AB3B6332-B46A-A301-9F50-F669625B8654}"/>
              </a:ext>
            </a:extLst>
          </p:cNvPr>
          <p:cNvSpPr txBox="1"/>
          <p:nvPr/>
        </p:nvSpPr>
        <p:spPr>
          <a:xfrm>
            <a:off x="5436096" y="4758569"/>
            <a:ext cx="2495491" cy="307777"/>
          </a:xfrm>
          <a:prstGeom prst="rect">
            <a:avLst/>
          </a:prstGeom>
          <a:noFill/>
        </p:spPr>
        <p:txBody>
          <a:bodyPr wrap="none" rtlCol="0">
            <a:spAutoFit/>
          </a:bodyPr>
          <a:lstStyle/>
          <a:p>
            <a:r>
              <a:rPr lang="en-US" sz="1400" dirty="0">
                <a:latin typeface="Gill Sans MT" panose="020B0502020104020203" pitchFamily="34" charset="77"/>
              </a:rPr>
              <a:t>Table 4. Software Specifications </a:t>
            </a:r>
          </a:p>
        </p:txBody>
      </p:sp>
    </p:spTree>
    <p:extLst>
      <p:ext uri="{BB962C8B-B14F-4D97-AF65-F5344CB8AC3E}">
        <p14:creationId xmlns:p14="http://schemas.microsoft.com/office/powerpoint/2010/main" val="454300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2173-95C3-F87D-AF10-D7ED7BF91D18}"/>
              </a:ext>
            </a:extLst>
          </p:cNvPr>
          <p:cNvSpPr>
            <a:spLocks noGrp="1"/>
          </p:cNvSpPr>
          <p:nvPr>
            <p:ph type="title"/>
          </p:nvPr>
        </p:nvSpPr>
        <p:spPr>
          <a:xfrm>
            <a:off x="1475656" y="399540"/>
            <a:ext cx="8229600" cy="742950"/>
          </a:xfrm>
        </p:spPr>
        <p:txBody>
          <a:bodyPr>
            <a:noAutofit/>
          </a:bodyPr>
          <a:lstStyle/>
          <a:p>
            <a:r>
              <a:rPr lang="en-US" sz="2800" b="1" u="sng" spc="-1" dirty="0">
                <a:solidFill>
                  <a:schemeClr val="accent2">
                    <a:lumMod val="50000"/>
                  </a:schemeClr>
                </a:solidFill>
                <a:latin typeface="Times New Roman" panose="02020603050405020304" pitchFamily="18" charset="0"/>
                <a:cs typeface="Times New Roman" panose="02020603050405020304" pitchFamily="18" charset="0"/>
              </a:rPr>
              <a:t>Experimentation and Results Contd..</a:t>
            </a:r>
            <a:br>
              <a:rPr lang="en-US" sz="2800" b="1" u="sng" spc="-1" dirty="0">
                <a:solidFill>
                  <a:srgbClr val="000000"/>
                </a:solidFill>
                <a:latin typeface="Times New Roman" panose="02020603050405020304" pitchFamily="18" charset="0"/>
                <a:cs typeface="Times New Roman" panose="02020603050405020304" pitchFamily="18" charset="0"/>
              </a:rPr>
            </a:br>
            <a:endParaRPr lang="en-US" sz="2800" dirty="0"/>
          </a:p>
        </p:txBody>
      </p:sp>
      <p:sp>
        <p:nvSpPr>
          <p:cNvPr id="3" name="Content Placeholder 2">
            <a:extLst>
              <a:ext uri="{FF2B5EF4-FFF2-40B4-BE49-F238E27FC236}">
                <a16:creationId xmlns:a16="http://schemas.microsoft.com/office/drawing/2014/main" id="{0D573436-3586-C598-DE43-427AECCF5ABB}"/>
              </a:ext>
            </a:extLst>
          </p:cNvPr>
          <p:cNvSpPr>
            <a:spLocks noGrp="1"/>
          </p:cNvSpPr>
          <p:nvPr>
            <p:ph idx="1"/>
          </p:nvPr>
        </p:nvSpPr>
        <p:spPr>
          <a:xfrm>
            <a:off x="333935" y="1635646"/>
            <a:ext cx="8229600" cy="3657600"/>
          </a:xfrm>
        </p:spPr>
        <p:txBody>
          <a:bodyPr>
            <a:normAutofit/>
          </a:bodyPr>
          <a:lstStyle/>
          <a:p>
            <a:pPr marL="368550" indent="-285750">
              <a:spcBef>
                <a:spcPts val="601"/>
              </a:spcBef>
            </a:pPr>
            <a:r>
              <a:rPr lang="en-US" sz="1600" b="1" u="sng" dirty="0">
                <a:solidFill>
                  <a:schemeClr val="tx2"/>
                </a:solidFill>
                <a:latin typeface="Gill Sans MT" panose="020B0502020104020203" pitchFamily="34" charset="77"/>
              </a:rPr>
              <a:t>Dataset name </a:t>
            </a:r>
            <a:r>
              <a:rPr lang="en-US" sz="1600" dirty="0">
                <a:latin typeface="Gill Sans MT" panose="020B0502020104020203" pitchFamily="34" charset="77"/>
              </a:rPr>
              <a:t>: Back-order prediction dataset</a:t>
            </a:r>
          </a:p>
          <a:p>
            <a:pPr marL="368550" indent="-285750">
              <a:spcBef>
                <a:spcPts val="601"/>
              </a:spcBef>
            </a:pPr>
            <a:endParaRPr lang="en-US" sz="1600" dirty="0">
              <a:latin typeface="Gill Sans MT" panose="020B0502020104020203" pitchFamily="34" charset="77"/>
            </a:endParaRPr>
          </a:p>
          <a:p>
            <a:pPr marL="368550" indent="-285750">
              <a:spcBef>
                <a:spcPts val="601"/>
              </a:spcBef>
            </a:pPr>
            <a:r>
              <a:rPr lang="en-US" sz="1600" b="1" u="sng" dirty="0">
                <a:solidFill>
                  <a:schemeClr val="tx2"/>
                </a:solidFill>
                <a:latin typeface="Gill Sans MT" panose="020B0502020104020203" pitchFamily="34" charset="77"/>
              </a:rPr>
              <a:t>Dataset source </a:t>
            </a:r>
            <a:r>
              <a:rPr lang="en-US" sz="1600" dirty="0">
                <a:latin typeface="Gill Sans MT" panose="020B0502020104020203" pitchFamily="34" charset="77"/>
              </a:rPr>
              <a:t>: Kaggle</a:t>
            </a:r>
          </a:p>
          <a:p>
            <a:pPr marL="368550" indent="-285750">
              <a:spcBef>
                <a:spcPts val="601"/>
              </a:spcBef>
            </a:pPr>
            <a:endParaRPr lang="en-US" sz="1600" dirty="0">
              <a:latin typeface="Gill Sans MT" panose="020B0502020104020203" pitchFamily="34" charset="77"/>
            </a:endParaRPr>
          </a:p>
          <a:p>
            <a:pPr marL="368550" indent="-285750">
              <a:spcBef>
                <a:spcPts val="601"/>
              </a:spcBef>
            </a:pPr>
            <a:r>
              <a:rPr lang="en-US" sz="1600" b="1" u="sng" dirty="0">
                <a:solidFill>
                  <a:schemeClr val="tx2"/>
                </a:solidFill>
                <a:latin typeface="Gill Sans MT" panose="020B0502020104020203" pitchFamily="34" charset="77"/>
              </a:rPr>
              <a:t>Dataset size</a:t>
            </a:r>
            <a:r>
              <a:rPr lang="en-US" sz="1600" dirty="0">
                <a:latin typeface="Gill Sans MT" panose="020B0502020104020203" pitchFamily="34" charset="77"/>
              </a:rPr>
              <a:t> : approx.  8k rows and 17 columns </a:t>
            </a:r>
          </a:p>
          <a:p>
            <a:pPr marL="368550" indent="-285750">
              <a:spcBef>
                <a:spcPts val="601"/>
              </a:spcBef>
            </a:pPr>
            <a:endParaRPr lang="en-US" sz="1600" dirty="0">
              <a:latin typeface="Gill Sans MT" panose="020B0502020104020203" pitchFamily="34" charset="77"/>
            </a:endParaRPr>
          </a:p>
          <a:p>
            <a:pPr marL="368550" indent="-285750">
              <a:spcBef>
                <a:spcPts val="601"/>
              </a:spcBef>
            </a:pPr>
            <a:r>
              <a:rPr lang="en-US" sz="1600" b="1" u="sng" dirty="0">
                <a:solidFill>
                  <a:schemeClr val="tx2"/>
                </a:solidFill>
                <a:latin typeface="Gill Sans MT" panose="020B0502020104020203" pitchFamily="34" charset="77"/>
              </a:rPr>
              <a:t>Dataset Format </a:t>
            </a:r>
            <a:r>
              <a:rPr lang="en-US" sz="1600" dirty="0">
                <a:latin typeface="Gill Sans MT" panose="020B0502020104020203" pitchFamily="34" charset="77"/>
              </a:rPr>
              <a:t>: CSV</a:t>
            </a:r>
          </a:p>
          <a:p>
            <a:pPr marL="368550" indent="-285750">
              <a:spcBef>
                <a:spcPts val="601"/>
              </a:spcBef>
            </a:pPr>
            <a:endParaRPr lang="en-US" sz="1600" dirty="0">
              <a:latin typeface="Gill Sans MT" panose="020B0502020104020203" pitchFamily="34" charset="77"/>
            </a:endParaRPr>
          </a:p>
          <a:p>
            <a:pPr marL="368550" indent="-285750">
              <a:spcBef>
                <a:spcPts val="601"/>
              </a:spcBef>
            </a:pPr>
            <a:r>
              <a:rPr lang="en-US" sz="1600" b="1" u="sng" dirty="0">
                <a:solidFill>
                  <a:schemeClr val="tx2"/>
                </a:solidFill>
                <a:latin typeface="Gill Sans MT" panose="020B0502020104020203" pitchFamily="34" charset="77"/>
              </a:rPr>
              <a:t>Dataset link </a:t>
            </a:r>
            <a:r>
              <a:rPr lang="en-US" sz="1600" dirty="0">
                <a:latin typeface="Gill Sans MT" panose="020B0502020104020203" pitchFamily="34" charset="77"/>
              </a:rPr>
              <a:t>: https://</a:t>
            </a:r>
            <a:r>
              <a:rPr lang="en-US" sz="1600" dirty="0" err="1">
                <a:latin typeface="Gill Sans MT" panose="020B0502020104020203" pitchFamily="34" charset="77"/>
              </a:rPr>
              <a:t>www.kaggle.com</a:t>
            </a:r>
            <a:r>
              <a:rPr lang="en-US" sz="1600" dirty="0">
                <a:latin typeface="Gill Sans MT" panose="020B0502020104020203" pitchFamily="34" charset="77"/>
              </a:rPr>
              <a:t>/datasets/chandanareddy12/back-order-prediction</a:t>
            </a:r>
            <a:br>
              <a:rPr lang="en-US" sz="1600" dirty="0">
                <a:latin typeface="Gill Sans MT" panose="020B0502020104020203" pitchFamily="34" charset="77"/>
              </a:rPr>
            </a:br>
            <a:endParaRPr lang="en-US" sz="1600" dirty="0">
              <a:latin typeface="Gill Sans MT" panose="020B0502020104020203" pitchFamily="34" charset="77"/>
            </a:endParaRPr>
          </a:p>
        </p:txBody>
      </p:sp>
      <p:pic>
        <p:nvPicPr>
          <p:cNvPr id="4" name="Picture 3">
            <a:extLst>
              <a:ext uri="{FF2B5EF4-FFF2-40B4-BE49-F238E27FC236}">
                <a16:creationId xmlns:a16="http://schemas.microsoft.com/office/drawing/2014/main" id="{95100AD7-3739-1AB5-2D0D-342AB6F92202}"/>
              </a:ext>
            </a:extLst>
          </p:cNvPr>
          <p:cNvPicPr/>
          <p:nvPr/>
        </p:nvPicPr>
        <p:blipFill>
          <a:blip r:embed="rId3" cstate="print"/>
          <a:stretch/>
        </p:blipFill>
        <p:spPr>
          <a:xfrm>
            <a:off x="8100392" y="123478"/>
            <a:ext cx="864096" cy="762210"/>
          </a:xfrm>
          <a:prstGeom prst="rect">
            <a:avLst/>
          </a:prstGeom>
          <a:ln>
            <a:noFill/>
          </a:ln>
        </p:spPr>
      </p:pic>
      <p:sp>
        <p:nvSpPr>
          <p:cNvPr id="7" name="TextBox 6">
            <a:extLst>
              <a:ext uri="{FF2B5EF4-FFF2-40B4-BE49-F238E27FC236}">
                <a16:creationId xmlns:a16="http://schemas.microsoft.com/office/drawing/2014/main" id="{F4D68CB2-7AFF-7B46-20E6-5013A41BE4AF}"/>
              </a:ext>
            </a:extLst>
          </p:cNvPr>
          <p:cNvSpPr txBox="1"/>
          <p:nvPr/>
        </p:nvSpPr>
        <p:spPr>
          <a:xfrm>
            <a:off x="333935" y="1015484"/>
            <a:ext cx="4853762" cy="400110"/>
          </a:xfrm>
          <a:prstGeom prst="rect">
            <a:avLst/>
          </a:prstGeom>
          <a:noFill/>
        </p:spPr>
        <p:txBody>
          <a:bodyPr wrap="square">
            <a:spAutoFit/>
          </a:bodyPr>
          <a:lstStyle/>
          <a:p>
            <a:pPr marL="342900" lvl="1" indent="-342900">
              <a:buFont typeface="Wingdings" pitchFamily="2" charset="2"/>
              <a:buChar char="q"/>
            </a:pPr>
            <a:r>
              <a:rPr lang="en-US" sz="2000" spc="-1" dirty="0">
                <a:latin typeface="Times New Roman" pitchFamily="18" charset="0"/>
                <a:cs typeface="Times New Roman" pitchFamily="18" charset="0"/>
              </a:rPr>
              <a:t>Datasets Description</a:t>
            </a:r>
          </a:p>
        </p:txBody>
      </p:sp>
    </p:spTree>
    <p:extLst>
      <p:ext uri="{BB962C8B-B14F-4D97-AF65-F5344CB8AC3E}">
        <p14:creationId xmlns:p14="http://schemas.microsoft.com/office/powerpoint/2010/main" val="1655756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63691"/>
            <a:ext cx="8229600" cy="742950"/>
          </a:xfrm>
        </p:spPr>
        <p:txBody>
          <a:bodyPr>
            <a:normAutofit fontScale="90000"/>
          </a:bodyPr>
          <a:lstStyle/>
          <a:p>
            <a:pPr algn="ctr"/>
            <a:br>
              <a:rPr lang="en-US" spc="-1" dirty="0">
                <a:solidFill>
                  <a:srgbClr val="000000"/>
                </a:solidFill>
                <a:latin typeface="Gill Sans MT"/>
              </a:rPr>
            </a:br>
            <a:r>
              <a:rPr lang="en-US" sz="3100" b="1" u="sng" spc="-1" dirty="0">
                <a:solidFill>
                  <a:schemeClr val="accent2">
                    <a:lumMod val="50000"/>
                  </a:schemeClr>
                </a:solidFill>
                <a:latin typeface="Times New Roman" panose="02020603050405020304" pitchFamily="18" charset="0"/>
                <a:cs typeface="Times New Roman" panose="02020603050405020304" pitchFamily="18" charset="0"/>
              </a:rPr>
              <a:t>Experimentation and Results Contd..</a:t>
            </a:r>
            <a:br>
              <a:rPr lang="en-US" spc="-1" dirty="0">
                <a:solidFill>
                  <a:srgbClr val="000000"/>
                </a:solidFill>
                <a:latin typeface="Gill Sans MT"/>
              </a:rPr>
            </a:br>
            <a:endParaRPr lang="en-IN" dirty="0"/>
          </a:p>
        </p:txBody>
      </p:sp>
      <p:sp>
        <p:nvSpPr>
          <p:cNvPr id="3" name="Content Placeholder 2"/>
          <p:cNvSpPr>
            <a:spLocks noGrp="1"/>
          </p:cNvSpPr>
          <p:nvPr>
            <p:ph idx="1"/>
          </p:nvPr>
        </p:nvSpPr>
        <p:spPr>
          <a:xfrm>
            <a:off x="179512" y="1059582"/>
            <a:ext cx="8507288" cy="4083918"/>
          </a:xfrm>
        </p:spPr>
        <p:txBody>
          <a:bodyPr>
            <a:normAutofit/>
          </a:bodyPr>
          <a:lstStyle/>
          <a:p>
            <a:pPr lvl="1" indent="-457200">
              <a:buFont typeface="Wingdings" pitchFamily="2" charset="2"/>
              <a:buChar char="q"/>
            </a:pPr>
            <a:r>
              <a:rPr lang="en-IN" sz="2000" spc="-1" dirty="0">
                <a:solidFill>
                  <a:srgbClr val="000000"/>
                </a:solidFill>
                <a:latin typeface="Times New Roman" panose="02020603050405020304" pitchFamily="18" charset="0"/>
                <a:cs typeface="Times New Roman" panose="02020603050405020304" pitchFamily="18" charset="0"/>
              </a:rPr>
              <a:t>Experimental outcomes (Tables and Figures)</a:t>
            </a:r>
          </a:p>
          <a:p>
            <a:endParaRPr lang="en-IN" sz="1800" dirty="0"/>
          </a:p>
        </p:txBody>
      </p:sp>
      <p:graphicFrame>
        <p:nvGraphicFramePr>
          <p:cNvPr id="4" name="Table 3"/>
          <p:cNvGraphicFramePr>
            <a:graphicFrameLocks noGrp="1"/>
          </p:cNvGraphicFramePr>
          <p:nvPr>
            <p:extLst>
              <p:ext uri="{D42A27DB-BD31-4B8C-83A1-F6EECF244321}">
                <p14:modId xmlns:p14="http://schemas.microsoft.com/office/powerpoint/2010/main" val="135681381"/>
              </p:ext>
            </p:extLst>
          </p:nvPr>
        </p:nvGraphicFramePr>
        <p:xfrm>
          <a:off x="1403648" y="1707654"/>
          <a:ext cx="6096000" cy="29006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endParaRPr lang="en-IN" dirty="0"/>
                    </a:p>
                  </a:txBody>
                  <a:tcPr/>
                </a:tc>
                <a:tc>
                  <a:txBody>
                    <a:bodyPr/>
                    <a:lstStyle/>
                    <a:p>
                      <a:r>
                        <a:rPr lang="en-IN" dirty="0"/>
                        <a:t>Accuracy</a:t>
                      </a:r>
                    </a:p>
                  </a:txBody>
                  <a:tcPr/>
                </a:tc>
                <a:tc>
                  <a:txBody>
                    <a:bodyPr/>
                    <a:lstStyle/>
                    <a:p>
                      <a:r>
                        <a:rPr lang="en-IN" dirty="0"/>
                        <a:t>Precision</a:t>
                      </a:r>
                    </a:p>
                  </a:txBody>
                  <a:tcPr/>
                </a:tc>
                <a:tc>
                  <a:txBody>
                    <a:bodyPr/>
                    <a:lstStyle/>
                    <a:p>
                      <a:r>
                        <a:rPr lang="en-IN" dirty="0"/>
                        <a:t>Recall</a:t>
                      </a:r>
                    </a:p>
                  </a:txBody>
                  <a:tcPr/>
                </a:tc>
                <a:tc>
                  <a:txBody>
                    <a:bodyPr/>
                    <a:lstStyle/>
                    <a:p>
                      <a:r>
                        <a:rPr lang="en-IN" dirty="0"/>
                        <a:t>F1-score</a:t>
                      </a:r>
                    </a:p>
                  </a:txBody>
                  <a:tcPr/>
                </a:tc>
                <a:extLst>
                  <a:ext uri="{0D108BD9-81ED-4DB2-BD59-A6C34878D82A}">
                    <a16:rowId xmlns:a16="http://schemas.microsoft.com/office/drawing/2014/main" val="10000"/>
                  </a:ext>
                </a:extLst>
              </a:tr>
              <a:tr h="205224">
                <a:tc>
                  <a:txBody>
                    <a:bodyPr/>
                    <a:lstStyle/>
                    <a:p>
                      <a:r>
                        <a:rPr lang="en-IN" sz="900" dirty="0">
                          <a:latin typeface="Gill Sans MT" pitchFamily="34" charset="0"/>
                        </a:rPr>
                        <a:t>KNN</a:t>
                      </a:r>
                    </a:p>
                  </a:txBody>
                  <a:tcPr/>
                </a:tc>
                <a:tc>
                  <a:txBody>
                    <a:bodyPr/>
                    <a:lstStyle/>
                    <a:p>
                      <a:r>
                        <a:rPr lang="en-IN" sz="900" dirty="0">
                          <a:latin typeface="Gill Sans MT" pitchFamily="34" charset="0"/>
                        </a:rPr>
                        <a:t>0.74</a:t>
                      </a:r>
                    </a:p>
                  </a:txBody>
                  <a:tcPr/>
                </a:tc>
                <a:tc>
                  <a:txBody>
                    <a:bodyPr/>
                    <a:lstStyle/>
                    <a:p>
                      <a:r>
                        <a:rPr lang="en-IN" sz="900" dirty="0">
                          <a:latin typeface="Gill Sans MT" pitchFamily="34" charset="0"/>
                        </a:rPr>
                        <a:t>0.77</a:t>
                      </a:r>
                    </a:p>
                  </a:txBody>
                  <a:tcPr/>
                </a:tc>
                <a:tc>
                  <a:txBody>
                    <a:bodyPr/>
                    <a:lstStyle/>
                    <a:p>
                      <a:r>
                        <a:rPr lang="en-IN" sz="900" dirty="0">
                          <a:latin typeface="Gill Sans MT" pitchFamily="34" charset="0"/>
                        </a:rPr>
                        <a:t>0.75</a:t>
                      </a:r>
                    </a:p>
                  </a:txBody>
                  <a:tcPr/>
                </a:tc>
                <a:tc>
                  <a:txBody>
                    <a:bodyPr/>
                    <a:lstStyle/>
                    <a:p>
                      <a:r>
                        <a:rPr lang="en-IN" sz="900" dirty="0">
                          <a:latin typeface="Gill Sans MT" pitchFamily="34" charset="0"/>
                        </a:rPr>
                        <a:t>0.72</a:t>
                      </a:r>
                    </a:p>
                  </a:txBody>
                  <a:tcPr/>
                </a:tc>
                <a:extLst>
                  <a:ext uri="{0D108BD9-81ED-4DB2-BD59-A6C34878D82A}">
                    <a16:rowId xmlns:a16="http://schemas.microsoft.com/office/drawing/2014/main" val="10001"/>
                  </a:ext>
                </a:extLst>
              </a:tr>
              <a:tr h="192648">
                <a:tc>
                  <a:txBody>
                    <a:bodyPr/>
                    <a:lstStyle/>
                    <a:p>
                      <a:r>
                        <a:rPr lang="en-IN" sz="900" dirty="0">
                          <a:latin typeface="Gill Sans MT" pitchFamily="34" charset="0"/>
                        </a:rPr>
                        <a:t>SVC</a:t>
                      </a:r>
                    </a:p>
                  </a:txBody>
                  <a:tcPr/>
                </a:tc>
                <a:tc>
                  <a:txBody>
                    <a:bodyPr/>
                    <a:lstStyle/>
                    <a:p>
                      <a:r>
                        <a:rPr lang="en-IN" sz="900" dirty="0">
                          <a:latin typeface="Gill Sans MT" pitchFamily="34" charset="0"/>
                        </a:rPr>
                        <a:t>0.61</a:t>
                      </a:r>
                    </a:p>
                  </a:txBody>
                  <a:tcPr/>
                </a:tc>
                <a:tc>
                  <a:txBody>
                    <a:bodyPr/>
                    <a:lstStyle/>
                    <a:p>
                      <a:r>
                        <a:rPr lang="en-IN" sz="900" dirty="0">
                          <a:latin typeface="Gill Sans MT" pitchFamily="34" charset="0"/>
                        </a:rPr>
                        <a:t>0.63</a:t>
                      </a:r>
                    </a:p>
                  </a:txBody>
                  <a:tcPr/>
                </a:tc>
                <a:tc>
                  <a:txBody>
                    <a:bodyPr/>
                    <a:lstStyle/>
                    <a:p>
                      <a:r>
                        <a:rPr lang="en-IN" sz="900" dirty="0">
                          <a:latin typeface="Gill Sans MT" pitchFamily="34" charset="0"/>
                        </a:rPr>
                        <a:t>0.51</a:t>
                      </a:r>
                    </a:p>
                  </a:txBody>
                  <a:tcPr/>
                </a:tc>
                <a:tc>
                  <a:txBody>
                    <a:bodyPr/>
                    <a:lstStyle/>
                    <a:p>
                      <a:r>
                        <a:rPr lang="en-IN" sz="900" dirty="0">
                          <a:latin typeface="Gill Sans MT" pitchFamily="34" charset="0"/>
                        </a:rPr>
                        <a:t>0.57</a:t>
                      </a:r>
                    </a:p>
                  </a:txBody>
                  <a:tcPr/>
                </a:tc>
                <a:extLst>
                  <a:ext uri="{0D108BD9-81ED-4DB2-BD59-A6C34878D82A}">
                    <a16:rowId xmlns:a16="http://schemas.microsoft.com/office/drawing/2014/main" val="10002"/>
                  </a:ext>
                </a:extLst>
              </a:tr>
              <a:tr h="216024">
                <a:tc>
                  <a:txBody>
                    <a:bodyPr/>
                    <a:lstStyle/>
                    <a:p>
                      <a:r>
                        <a:rPr lang="en-IN" sz="900" dirty="0">
                          <a:latin typeface="Gill Sans MT" pitchFamily="34" charset="0"/>
                        </a:rPr>
                        <a:t>Logistic Regression</a:t>
                      </a:r>
                    </a:p>
                  </a:txBody>
                  <a:tcPr/>
                </a:tc>
                <a:tc>
                  <a:txBody>
                    <a:bodyPr/>
                    <a:lstStyle/>
                    <a:p>
                      <a:r>
                        <a:rPr lang="en-IN" sz="900" dirty="0">
                          <a:latin typeface="Gill Sans MT" pitchFamily="34" charset="0"/>
                        </a:rPr>
                        <a:t>0.61</a:t>
                      </a:r>
                    </a:p>
                  </a:txBody>
                  <a:tcPr/>
                </a:tc>
                <a:tc>
                  <a:txBody>
                    <a:bodyPr/>
                    <a:lstStyle/>
                    <a:p>
                      <a:r>
                        <a:rPr lang="en-IN" sz="900" dirty="0">
                          <a:latin typeface="Gill Sans MT" pitchFamily="34" charset="0"/>
                        </a:rPr>
                        <a:t>0.62</a:t>
                      </a:r>
                    </a:p>
                  </a:txBody>
                  <a:tcPr/>
                </a:tc>
                <a:tc>
                  <a:txBody>
                    <a:bodyPr/>
                    <a:lstStyle/>
                    <a:p>
                      <a:r>
                        <a:rPr lang="en-IN" sz="900" dirty="0">
                          <a:latin typeface="Gill Sans MT" pitchFamily="34" charset="0"/>
                        </a:rPr>
                        <a:t>0.58</a:t>
                      </a:r>
                    </a:p>
                  </a:txBody>
                  <a:tcPr/>
                </a:tc>
                <a:tc>
                  <a:txBody>
                    <a:bodyPr/>
                    <a:lstStyle/>
                    <a:p>
                      <a:r>
                        <a:rPr lang="en-IN" sz="900" dirty="0">
                          <a:latin typeface="Gill Sans MT" pitchFamily="34" charset="0"/>
                        </a:rPr>
                        <a:t>0.60</a:t>
                      </a:r>
                    </a:p>
                  </a:txBody>
                  <a:tcPr/>
                </a:tc>
                <a:extLst>
                  <a:ext uri="{0D108BD9-81ED-4DB2-BD59-A6C34878D82A}">
                    <a16:rowId xmlns:a16="http://schemas.microsoft.com/office/drawing/2014/main" val="10003"/>
                  </a:ext>
                </a:extLst>
              </a:tr>
              <a:tr h="203448">
                <a:tc>
                  <a:txBody>
                    <a:bodyPr/>
                    <a:lstStyle/>
                    <a:p>
                      <a:r>
                        <a:rPr lang="en-IN" sz="900" dirty="0">
                          <a:latin typeface="Gill Sans MT" pitchFamily="34" charset="0"/>
                        </a:rPr>
                        <a:t>Random Forest</a:t>
                      </a:r>
                    </a:p>
                  </a:txBody>
                  <a:tcPr/>
                </a:tc>
                <a:tc>
                  <a:txBody>
                    <a:bodyPr/>
                    <a:lstStyle/>
                    <a:p>
                      <a:r>
                        <a:rPr lang="en-IN" sz="900" dirty="0">
                          <a:latin typeface="Gill Sans MT" pitchFamily="34" charset="0"/>
                        </a:rPr>
                        <a:t>0.89</a:t>
                      </a:r>
                    </a:p>
                  </a:txBody>
                  <a:tcPr/>
                </a:tc>
                <a:tc>
                  <a:txBody>
                    <a:bodyPr/>
                    <a:lstStyle/>
                    <a:p>
                      <a:r>
                        <a:rPr lang="en-IN" sz="900" dirty="0">
                          <a:latin typeface="Gill Sans MT" pitchFamily="34" charset="0"/>
                        </a:rPr>
                        <a:t>0.87</a:t>
                      </a:r>
                    </a:p>
                  </a:txBody>
                  <a:tcPr/>
                </a:tc>
                <a:tc>
                  <a:txBody>
                    <a:bodyPr/>
                    <a:lstStyle/>
                    <a:p>
                      <a:r>
                        <a:rPr lang="en-IN" sz="900" dirty="0">
                          <a:latin typeface="Gill Sans MT" pitchFamily="34" charset="0"/>
                        </a:rPr>
                        <a:t>0.92</a:t>
                      </a:r>
                    </a:p>
                  </a:txBody>
                  <a:tcPr/>
                </a:tc>
                <a:tc>
                  <a:txBody>
                    <a:bodyPr/>
                    <a:lstStyle/>
                    <a:p>
                      <a:r>
                        <a:rPr lang="en-IN" sz="900" dirty="0">
                          <a:latin typeface="Gill Sans MT" pitchFamily="34" charset="0"/>
                        </a:rPr>
                        <a:t>0.89</a:t>
                      </a:r>
                    </a:p>
                  </a:txBody>
                  <a:tcPr/>
                </a:tc>
                <a:extLst>
                  <a:ext uri="{0D108BD9-81ED-4DB2-BD59-A6C34878D82A}">
                    <a16:rowId xmlns:a16="http://schemas.microsoft.com/office/drawing/2014/main" val="10004"/>
                  </a:ext>
                </a:extLst>
              </a:tr>
              <a:tr h="370840">
                <a:tc>
                  <a:txBody>
                    <a:bodyPr/>
                    <a:lstStyle/>
                    <a:p>
                      <a:r>
                        <a:rPr lang="en-IN" sz="900" dirty="0">
                          <a:latin typeface="Gill Sans MT" pitchFamily="34" charset="0"/>
                        </a:rPr>
                        <a:t>Gradient</a:t>
                      </a:r>
                      <a:r>
                        <a:rPr lang="en-IN" sz="900" baseline="0" dirty="0">
                          <a:latin typeface="Gill Sans MT" pitchFamily="34" charset="0"/>
                        </a:rPr>
                        <a:t> Boosting</a:t>
                      </a:r>
                      <a:endParaRPr lang="en-IN" sz="900" dirty="0">
                        <a:latin typeface="Gill Sans MT" pitchFamily="34" charset="0"/>
                      </a:endParaRPr>
                    </a:p>
                  </a:txBody>
                  <a:tcPr/>
                </a:tc>
                <a:tc>
                  <a:txBody>
                    <a:bodyPr/>
                    <a:lstStyle/>
                    <a:p>
                      <a:r>
                        <a:rPr lang="en-IN" sz="900" dirty="0">
                          <a:latin typeface="Gill Sans MT" pitchFamily="34" charset="0"/>
                        </a:rPr>
                        <a:t>0.87</a:t>
                      </a:r>
                    </a:p>
                  </a:txBody>
                  <a:tcPr/>
                </a:tc>
                <a:tc>
                  <a:txBody>
                    <a:bodyPr/>
                    <a:lstStyle/>
                    <a:p>
                      <a:r>
                        <a:rPr lang="en-IN" sz="900" dirty="0">
                          <a:latin typeface="Gill Sans MT" pitchFamily="34" charset="0"/>
                        </a:rPr>
                        <a:t>0.85</a:t>
                      </a:r>
                    </a:p>
                  </a:txBody>
                  <a:tcPr/>
                </a:tc>
                <a:tc>
                  <a:txBody>
                    <a:bodyPr/>
                    <a:lstStyle/>
                    <a:p>
                      <a:r>
                        <a:rPr lang="en-IN" sz="900" dirty="0">
                          <a:latin typeface="Gill Sans MT" pitchFamily="34" charset="0"/>
                        </a:rPr>
                        <a:t>0.88</a:t>
                      </a:r>
                    </a:p>
                  </a:txBody>
                  <a:tcPr/>
                </a:tc>
                <a:tc>
                  <a:txBody>
                    <a:bodyPr/>
                    <a:lstStyle/>
                    <a:p>
                      <a:r>
                        <a:rPr lang="en-IN" sz="900" dirty="0">
                          <a:latin typeface="Gill Sans MT" pitchFamily="34" charset="0"/>
                        </a:rPr>
                        <a:t>0.87</a:t>
                      </a:r>
                    </a:p>
                  </a:txBody>
                  <a:tcPr/>
                </a:tc>
                <a:extLst>
                  <a:ext uri="{0D108BD9-81ED-4DB2-BD59-A6C34878D82A}">
                    <a16:rowId xmlns:a16="http://schemas.microsoft.com/office/drawing/2014/main" val="10005"/>
                  </a:ext>
                </a:extLst>
              </a:tr>
              <a:tr h="370840">
                <a:tc>
                  <a:txBody>
                    <a:bodyPr/>
                    <a:lstStyle/>
                    <a:p>
                      <a:r>
                        <a:rPr lang="en-IN" sz="900" dirty="0">
                          <a:latin typeface="Gill Sans MT" pitchFamily="34" charset="0"/>
                        </a:rPr>
                        <a:t>Adaptive Boosting</a:t>
                      </a:r>
                    </a:p>
                  </a:txBody>
                  <a:tcPr/>
                </a:tc>
                <a:tc>
                  <a:txBody>
                    <a:bodyPr/>
                    <a:lstStyle/>
                    <a:p>
                      <a:r>
                        <a:rPr lang="en-IN" sz="900" dirty="0">
                          <a:latin typeface="Gill Sans MT" pitchFamily="34" charset="0"/>
                        </a:rPr>
                        <a:t>0.85</a:t>
                      </a:r>
                    </a:p>
                  </a:txBody>
                  <a:tcPr/>
                </a:tc>
                <a:tc>
                  <a:txBody>
                    <a:bodyPr/>
                    <a:lstStyle/>
                    <a:p>
                      <a:r>
                        <a:rPr lang="en-IN" sz="900" dirty="0">
                          <a:latin typeface="Gill Sans MT" pitchFamily="34" charset="0"/>
                        </a:rPr>
                        <a:t>0.83</a:t>
                      </a:r>
                    </a:p>
                  </a:txBody>
                  <a:tcPr/>
                </a:tc>
                <a:tc>
                  <a:txBody>
                    <a:bodyPr/>
                    <a:lstStyle/>
                    <a:p>
                      <a:r>
                        <a:rPr lang="en-IN" sz="900" dirty="0">
                          <a:latin typeface="Gill Sans MT" pitchFamily="34" charset="0"/>
                        </a:rPr>
                        <a:t>0.87</a:t>
                      </a:r>
                    </a:p>
                  </a:txBody>
                  <a:tcPr/>
                </a:tc>
                <a:tc>
                  <a:txBody>
                    <a:bodyPr/>
                    <a:lstStyle/>
                    <a:p>
                      <a:r>
                        <a:rPr lang="en-IN" sz="900" dirty="0">
                          <a:latin typeface="Gill Sans MT" pitchFamily="34" charset="0"/>
                        </a:rPr>
                        <a:t>0.85</a:t>
                      </a:r>
                    </a:p>
                  </a:txBody>
                  <a:tcPr/>
                </a:tc>
                <a:extLst>
                  <a:ext uri="{0D108BD9-81ED-4DB2-BD59-A6C34878D82A}">
                    <a16:rowId xmlns:a16="http://schemas.microsoft.com/office/drawing/2014/main" val="10006"/>
                  </a:ext>
                </a:extLst>
              </a:tr>
              <a:tr h="370840">
                <a:tc>
                  <a:txBody>
                    <a:bodyPr/>
                    <a:lstStyle/>
                    <a:p>
                      <a:r>
                        <a:rPr lang="en-IN" sz="900" dirty="0">
                          <a:latin typeface="Gill Sans MT" pitchFamily="34" charset="0"/>
                        </a:rPr>
                        <a:t>Adaptive Boosting with Random Forest</a:t>
                      </a:r>
                    </a:p>
                  </a:txBody>
                  <a:tcPr/>
                </a:tc>
                <a:tc>
                  <a:txBody>
                    <a:bodyPr/>
                    <a:lstStyle/>
                    <a:p>
                      <a:r>
                        <a:rPr lang="en-IN" sz="900" dirty="0">
                          <a:latin typeface="Gill Sans MT" pitchFamily="34" charset="0"/>
                        </a:rPr>
                        <a:t>0.92</a:t>
                      </a:r>
                    </a:p>
                  </a:txBody>
                  <a:tcPr/>
                </a:tc>
                <a:tc>
                  <a:txBody>
                    <a:bodyPr/>
                    <a:lstStyle/>
                    <a:p>
                      <a:r>
                        <a:rPr lang="en-IN" sz="900" dirty="0">
                          <a:latin typeface="Gill Sans MT" pitchFamily="34" charset="0"/>
                        </a:rPr>
                        <a:t>0.87</a:t>
                      </a:r>
                    </a:p>
                  </a:txBody>
                  <a:tcPr/>
                </a:tc>
                <a:tc>
                  <a:txBody>
                    <a:bodyPr/>
                    <a:lstStyle/>
                    <a:p>
                      <a:r>
                        <a:rPr lang="en-IN" sz="900" dirty="0">
                          <a:latin typeface="Gill Sans MT" pitchFamily="34" charset="0"/>
                        </a:rPr>
                        <a:t>0.92</a:t>
                      </a:r>
                    </a:p>
                  </a:txBody>
                  <a:tcPr/>
                </a:tc>
                <a:tc>
                  <a:txBody>
                    <a:bodyPr/>
                    <a:lstStyle/>
                    <a:p>
                      <a:r>
                        <a:rPr lang="en-IN" sz="900" dirty="0">
                          <a:latin typeface="Gill Sans MT" pitchFamily="34" charset="0"/>
                        </a:rPr>
                        <a:t>0.90</a:t>
                      </a:r>
                    </a:p>
                  </a:txBody>
                  <a:tcPr/>
                </a:tc>
                <a:extLst>
                  <a:ext uri="{0D108BD9-81ED-4DB2-BD59-A6C34878D82A}">
                    <a16:rowId xmlns:a16="http://schemas.microsoft.com/office/drawing/2014/main" val="10007"/>
                  </a:ext>
                </a:extLst>
              </a:tr>
              <a:tr h="370840">
                <a:tc>
                  <a:txBody>
                    <a:bodyPr/>
                    <a:lstStyle/>
                    <a:p>
                      <a:r>
                        <a:rPr lang="en-IN" sz="900" dirty="0">
                          <a:latin typeface="Gill Sans MT" pitchFamily="34" charset="0"/>
                        </a:rPr>
                        <a:t>Adaptive Boosting with Gradient boosting</a:t>
                      </a:r>
                    </a:p>
                  </a:txBody>
                  <a:tcPr/>
                </a:tc>
                <a:tc>
                  <a:txBody>
                    <a:bodyPr/>
                    <a:lstStyle/>
                    <a:p>
                      <a:r>
                        <a:rPr lang="en-IN" sz="900" dirty="0">
                          <a:latin typeface="Gill Sans MT" pitchFamily="34" charset="0"/>
                        </a:rPr>
                        <a:t>0.88</a:t>
                      </a:r>
                    </a:p>
                  </a:txBody>
                  <a:tcPr/>
                </a:tc>
                <a:tc>
                  <a:txBody>
                    <a:bodyPr/>
                    <a:lstStyle/>
                    <a:p>
                      <a:r>
                        <a:rPr lang="en-IN" sz="900" dirty="0">
                          <a:latin typeface="Gill Sans MT" pitchFamily="34" charset="0"/>
                        </a:rPr>
                        <a:t>0.86</a:t>
                      </a:r>
                    </a:p>
                  </a:txBody>
                  <a:tcPr/>
                </a:tc>
                <a:tc>
                  <a:txBody>
                    <a:bodyPr/>
                    <a:lstStyle/>
                    <a:p>
                      <a:r>
                        <a:rPr lang="en-IN" sz="900" dirty="0">
                          <a:latin typeface="Gill Sans MT" pitchFamily="34" charset="0"/>
                        </a:rPr>
                        <a:t>0.90</a:t>
                      </a:r>
                    </a:p>
                  </a:txBody>
                  <a:tcPr/>
                </a:tc>
                <a:tc>
                  <a:txBody>
                    <a:bodyPr/>
                    <a:lstStyle/>
                    <a:p>
                      <a:r>
                        <a:rPr lang="en-IN" sz="900" dirty="0">
                          <a:latin typeface="Gill Sans MT" pitchFamily="34" charset="0"/>
                        </a:rPr>
                        <a:t>0.88</a:t>
                      </a:r>
                    </a:p>
                  </a:txBody>
                  <a:tcPr/>
                </a:tc>
                <a:extLst>
                  <a:ext uri="{0D108BD9-81ED-4DB2-BD59-A6C34878D82A}">
                    <a16:rowId xmlns:a16="http://schemas.microsoft.com/office/drawing/2014/main" val="10008"/>
                  </a:ext>
                </a:extLst>
              </a:tr>
            </a:tbl>
          </a:graphicData>
        </a:graphic>
      </p:graphicFrame>
      <p:pic>
        <p:nvPicPr>
          <p:cNvPr id="5" name="Picture 4">
            <a:extLst>
              <a:ext uri="{FF2B5EF4-FFF2-40B4-BE49-F238E27FC236}">
                <a16:creationId xmlns:a16="http://schemas.microsoft.com/office/drawing/2014/main" id="{1470AE1D-E4D5-E737-7DF5-FB64735B36EA}"/>
              </a:ext>
            </a:extLst>
          </p:cNvPr>
          <p:cNvPicPr/>
          <p:nvPr/>
        </p:nvPicPr>
        <p:blipFill>
          <a:blip r:embed="rId2" cstate="print"/>
          <a:stretch/>
        </p:blipFill>
        <p:spPr>
          <a:xfrm>
            <a:off x="8086965" y="195486"/>
            <a:ext cx="864096" cy="762210"/>
          </a:xfrm>
          <a:prstGeom prst="rect">
            <a:avLst/>
          </a:prstGeom>
          <a:ln>
            <a:noFill/>
          </a:ln>
        </p:spPr>
      </p:pic>
      <p:sp>
        <p:nvSpPr>
          <p:cNvPr id="7" name="TextBox 6">
            <a:extLst>
              <a:ext uri="{FF2B5EF4-FFF2-40B4-BE49-F238E27FC236}">
                <a16:creationId xmlns:a16="http://schemas.microsoft.com/office/drawing/2014/main" id="{34DFC4F8-87EB-A243-9EA6-C21CBEBA1BE9}"/>
              </a:ext>
            </a:extLst>
          </p:cNvPr>
          <p:cNvSpPr txBox="1"/>
          <p:nvPr/>
        </p:nvSpPr>
        <p:spPr>
          <a:xfrm>
            <a:off x="2692671" y="4782732"/>
            <a:ext cx="3808350" cy="307777"/>
          </a:xfrm>
          <a:prstGeom prst="rect">
            <a:avLst/>
          </a:prstGeom>
          <a:noFill/>
        </p:spPr>
        <p:txBody>
          <a:bodyPr wrap="none" rtlCol="0">
            <a:spAutoFit/>
          </a:bodyPr>
          <a:lstStyle/>
          <a:p>
            <a:r>
              <a:rPr lang="en-US" sz="1400" dirty="0">
                <a:latin typeface="Gill Sans MT" panose="020B0502020104020203" pitchFamily="34" charset="77"/>
              </a:rPr>
              <a:t>Table 5.  Accuracy, Precision, Recall, F1-score table</a:t>
            </a:r>
          </a:p>
        </p:txBody>
      </p:sp>
    </p:spTree>
    <p:extLst>
      <p:ext uri="{BB962C8B-B14F-4D97-AF65-F5344CB8AC3E}">
        <p14:creationId xmlns:p14="http://schemas.microsoft.com/office/powerpoint/2010/main" val="1322921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line, diagram, plot, text&#10;&#10;Description automatically generated">
            <a:extLst>
              <a:ext uri="{FF2B5EF4-FFF2-40B4-BE49-F238E27FC236}">
                <a16:creationId xmlns:a16="http://schemas.microsoft.com/office/drawing/2014/main" id="{F7F6CCCD-48CB-1B49-F6DE-B0C9A0BF7466}"/>
              </a:ext>
            </a:extLst>
          </p:cNvPr>
          <p:cNvPicPr>
            <a:picLocks noChangeAspect="1"/>
          </p:cNvPicPr>
          <p:nvPr/>
        </p:nvPicPr>
        <p:blipFill rotWithShape="1">
          <a:blip r:embed="rId3">
            <a:extLst>
              <a:ext uri="{28A0092B-C50C-407E-A947-70E740481C1C}">
                <a14:useLocalDpi xmlns:a14="http://schemas.microsoft.com/office/drawing/2010/main" val="0"/>
              </a:ext>
            </a:extLst>
          </a:blip>
          <a:srcRect l="14319" t="2284" r="13126" b="2022"/>
          <a:stretch/>
        </p:blipFill>
        <p:spPr bwMode="auto">
          <a:xfrm>
            <a:off x="0" y="1190499"/>
            <a:ext cx="3744416" cy="366544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FFF6E1F-CBE3-2A1F-B2C2-AA35CAB7AF82}"/>
              </a:ext>
            </a:extLst>
          </p:cNvPr>
          <p:cNvSpPr txBox="1"/>
          <p:nvPr/>
        </p:nvSpPr>
        <p:spPr>
          <a:xfrm>
            <a:off x="3995936" y="1776422"/>
            <a:ext cx="4968552" cy="2585323"/>
          </a:xfrm>
          <a:prstGeom prst="rect">
            <a:avLst/>
          </a:prstGeom>
          <a:noFill/>
        </p:spPr>
        <p:txBody>
          <a:bodyPr wrap="square" rtlCol="0">
            <a:spAutoFit/>
          </a:bodyPr>
          <a:lstStyle/>
          <a:p>
            <a:pPr algn="just"/>
            <a:r>
              <a:rPr lang="en-IN" sz="1200" dirty="0">
                <a:effectLst/>
                <a:latin typeface="Times New Roman" panose="02020603050405020304" pitchFamily="18" charset="0"/>
                <a:ea typeface="Times"/>
              </a:rPr>
              <a:t>The figure showcases the ROC curve for different classifiers, including KNN, Logistic Regression, Random Forest classifier, Gradient boosting classifier, and Ada Boost classifier, holds significant importance and impact on your model. The ROC curve is a vital tool for evaluating and comparing the performance of classification models, particularly in terms of their trade-off between true positive rate (sensitivity) and false positive rate (1-specificity). By examining the ROC curve, you can assess the overall predictive power and discrimination ability of each classifier, aiding in the selection of the most suitable algorithm for your specific task. The curve's shape, the area under the curve (AUC), and the classifier's position relative to others provide valuable insights into their performance and assist in optimizing your model's accuracy and reliability.</a:t>
            </a:r>
            <a:endParaRPr lang="en-IN" sz="1200" dirty="0">
              <a:effectLst/>
              <a:latin typeface="Arial" panose="020B0604020202020204" pitchFamily="34" charset="0"/>
              <a:ea typeface="Arial" panose="020B0604020202020204" pitchFamily="34" charset="0"/>
            </a:endParaRPr>
          </a:p>
          <a:p>
            <a:endParaRPr lang="en-US" dirty="0"/>
          </a:p>
        </p:txBody>
      </p:sp>
      <p:sp>
        <p:nvSpPr>
          <p:cNvPr id="7" name="TextBox 6">
            <a:extLst>
              <a:ext uri="{FF2B5EF4-FFF2-40B4-BE49-F238E27FC236}">
                <a16:creationId xmlns:a16="http://schemas.microsoft.com/office/drawing/2014/main" id="{8DFB96CC-778B-DE9D-2687-C89F3CF0DF10}"/>
              </a:ext>
            </a:extLst>
          </p:cNvPr>
          <p:cNvSpPr txBox="1"/>
          <p:nvPr/>
        </p:nvSpPr>
        <p:spPr>
          <a:xfrm>
            <a:off x="1475656" y="203696"/>
            <a:ext cx="6696744" cy="523220"/>
          </a:xfrm>
          <a:prstGeom prst="rect">
            <a:avLst/>
          </a:prstGeom>
          <a:noFill/>
        </p:spPr>
        <p:txBody>
          <a:bodyPr wrap="square">
            <a:spAutoFit/>
          </a:bodyPr>
          <a:lstStyle/>
          <a:p>
            <a:r>
              <a:rPr lang="en-US" sz="2800" b="1" u="sng" spc="-1" dirty="0">
                <a:solidFill>
                  <a:schemeClr val="accent2">
                    <a:lumMod val="50000"/>
                  </a:schemeClr>
                </a:solidFill>
                <a:latin typeface="Times New Roman" panose="02020603050405020304" pitchFamily="18" charset="0"/>
                <a:cs typeface="Times New Roman" panose="02020603050405020304" pitchFamily="18" charset="0"/>
              </a:rPr>
              <a:t>Experimentation and Results Contd..</a:t>
            </a:r>
            <a:endParaRPr lang="en-US"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9EA61DF-1BFF-81E2-EB3F-843F4BE4AEAF}"/>
              </a:ext>
            </a:extLst>
          </p:cNvPr>
          <p:cNvSpPr txBox="1"/>
          <p:nvPr/>
        </p:nvSpPr>
        <p:spPr>
          <a:xfrm>
            <a:off x="3563888" y="4801304"/>
            <a:ext cx="1498552" cy="276999"/>
          </a:xfrm>
          <a:prstGeom prst="rect">
            <a:avLst/>
          </a:prstGeom>
          <a:noFill/>
        </p:spPr>
        <p:txBody>
          <a:bodyPr wrap="none" rtlCol="0">
            <a:spAutoFit/>
          </a:bodyPr>
          <a:lstStyle/>
          <a:p>
            <a:r>
              <a:rPr lang="en-US" sz="1200" dirty="0">
                <a:latin typeface="Gill Sans MT" panose="020B0502020104020203" pitchFamily="34" charset="77"/>
              </a:rPr>
              <a:t>Figure 3. ROC Curve</a:t>
            </a:r>
          </a:p>
        </p:txBody>
      </p:sp>
      <p:sp>
        <p:nvSpPr>
          <p:cNvPr id="10" name="TextBox 9">
            <a:extLst>
              <a:ext uri="{FF2B5EF4-FFF2-40B4-BE49-F238E27FC236}">
                <a16:creationId xmlns:a16="http://schemas.microsoft.com/office/drawing/2014/main" id="{F1E8E4AA-91DC-3DFD-91BF-B185107EF515}"/>
              </a:ext>
            </a:extLst>
          </p:cNvPr>
          <p:cNvSpPr txBox="1"/>
          <p:nvPr/>
        </p:nvSpPr>
        <p:spPr>
          <a:xfrm>
            <a:off x="179512" y="766654"/>
            <a:ext cx="6120680" cy="369332"/>
          </a:xfrm>
          <a:prstGeom prst="rect">
            <a:avLst/>
          </a:prstGeom>
          <a:noFill/>
        </p:spPr>
        <p:txBody>
          <a:bodyPr wrap="square">
            <a:spAutoFit/>
          </a:bodyPr>
          <a:lstStyle/>
          <a:p>
            <a:pPr lvl="1" indent="-457200">
              <a:buFont typeface="Wingdings" pitchFamily="2" charset="2"/>
              <a:buChar char="q"/>
            </a:pPr>
            <a:r>
              <a:rPr lang="en-IN" sz="1800" spc="-1" dirty="0">
                <a:solidFill>
                  <a:srgbClr val="000000"/>
                </a:solidFill>
                <a:latin typeface="Times New Roman" panose="02020603050405020304" pitchFamily="18" charset="0"/>
                <a:cs typeface="Times New Roman" panose="02020603050405020304" pitchFamily="18" charset="0"/>
              </a:rPr>
              <a:t>Experimental outcomes (Tables and Figures) contd...</a:t>
            </a:r>
          </a:p>
        </p:txBody>
      </p:sp>
      <p:pic>
        <p:nvPicPr>
          <p:cNvPr id="11" name="Picture 10">
            <a:extLst>
              <a:ext uri="{FF2B5EF4-FFF2-40B4-BE49-F238E27FC236}">
                <a16:creationId xmlns:a16="http://schemas.microsoft.com/office/drawing/2014/main" id="{44AD4876-DBFF-6BA2-6A40-939FACEFA5C1}"/>
              </a:ext>
            </a:extLst>
          </p:cNvPr>
          <p:cNvPicPr/>
          <p:nvPr/>
        </p:nvPicPr>
        <p:blipFill>
          <a:blip r:embed="rId4" cstate="print"/>
          <a:stretch/>
        </p:blipFill>
        <p:spPr>
          <a:xfrm>
            <a:off x="8172400" y="84201"/>
            <a:ext cx="864096" cy="762210"/>
          </a:xfrm>
          <a:prstGeom prst="rect">
            <a:avLst/>
          </a:prstGeom>
          <a:ln>
            <a:noFill/>
          </a:ln>
        </p:spPr>
      </p:pic>
    </p:spTree>
    <p:extLst>
      <p:ext uri="{BB962C8B-B14F-4D97-AF65-F5344CB8AC3E}">
        <p14:creationId xmlns:p14="http://schemas.microsoft.com/office/powerpoint/2010/main" val="82019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DAFC8-58BE-B8AB-073F-F2CBB4EDE29F}"/>
              </a:ext>
            </a:extLst>
          </p:cNvPr>
          <p:cNvSpPr txBox="1"/>
          <p:nvPr/>
        </p:nvSpPr>
        <p:spPr>
          <a:xfrm>
            <a:off x="1835696" y="195486"/>
            <a:ext cx="6678488" cy="523220"/>
          </a:xfrm>
          <a:prstGeom prst="rect">
            <a:avLst/>
          </a:prstGeom>
          <a:noFill/>
        </p:spPr>
        <p:txBody>
          <a:bodyPr wrap="square">
            <a:spAutoFit/>
          </a:bodyPr>
          <a:lstStyle/>
          <a:p>
            <a:r>
              <a:rPr lang="en-US" sz="2800" b="1" u="sng" spc="-1" dirty="0">
                <a:solidFill>
                  <a:schemeClr val="accent2">
                    <a:lumMod val="50000"/>
                  </a:schemeClr>
                </a:solidFill>
                <a:latin typeface="Times New Roman" panose="02020603050405020304" pitchFamily="18" charset="0"/>
                <a:cs typeface="Times New Roman" panose="02020603050405020304" pitchFamily="18" charset="0"/>
              </a:rPr>
              <a:t>Experimentation and Results Contd..</a:t>
            </a: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50BEAD1-A2F2-0E3F-F146-DC23239CB743}"/>
              </a:ext>
            </a:extLst>
          </p:cNvPr>
          <p:cNvSpPr txBox="1"/>
          <p:nvPr/>
        </p:nvSpPr>
        <p:spPr>
          <a:xfrm>
            <a:off x="107504" y="718706"/>
            <a:ext cx="5814392" cy="369332"/>
          </a:xfrm>
          <a:prstGeom prst="rect">
            <a:avLst/>
          </a:prstGeom>
          <a:noFill/>
        </p:spPr>
        <p:txBody>
          <a:bodyPr wrap="square">
            <a:spAutoFit/>
          </a:bodyPr>
          <a:lstStyle/>
          <a:p>
            <a:pPr lvl="1" indent="-457200">
              <a:buFont typeface="Wingdings" pitchFamily="2" charset="2"/>
              <a:buChar char="q"/>
            </a:pPr>
            <a:r>
              <a:rPr lang="en-IN" sz="1800" spc="-1" dirty="0">
                <a:solidFill>
                  <a:srgbClr val="000000"/>
                </a:solidFill>
                <a:latin typeface="Times New Roman" panose="02020603050405020304" pitchFamily="18" charset="0"/>
                <a:cs typeface="Times New Roman" panose="02020603050405020304" pitchFamily="18" charset="0"/>
              </a:rPr>
              <a:t>Experimental outcomes (Tables and Figures) contd...</a:t>
            </a:r>
          </a:p>
        </p:txBody>
      </p:sp>
      <p:pic>
        <p:nvPicPr>
          <p:cNvPr id="6" name="Picture 5" descr="A picture containing text, diagram, line, plot&#10;&#10;Description automatically generated">
            <a:extLst>
              <a:ext uri="{FF2B5EF4-FFF2-40B4-BE49-F238E27FC236}">
                <a16:creationId xmlns:a16="http://schemas.microsoft.com/office/drawing/2014/main" id="{28C5DBED-04E7-914A-E2ED-9EB9195BF5AA}"/>
              </a:ext>
            </a:extLst>
          </p:cNvPr>
          <p:cNvPicPr>
            <a:picLocks noChangeAspect="1"/>
          </p:cNvPicPr>
          <p:nvPr/>
        </p:nvPicPr>
        <p:blipFill rotWithShape="1">
          <a:blip r:embed="rId2">
            <a:extLst>
              <a:ext uri="{28A0092B-C50C-407E-A947-70E740481C1C}">
                <a14:useLocalDpi xmlns:a14="http://schemas.microsoft.com/office/drawing/2010/main" val="0"/>
              </a:ext>
            </a:extLst>
          </a:blip>
          <a:srcRect l="2328" r="3819" b="1924"/>
          <a:stretch/>
        </p:blipFill>
        <p:spPr>
          <a:xfrm>
            <a:off x="251521" y="1246742"/>
            <a:ext cx="3502711" cy="3628800"/>
          </a:xfrm>
          <a:prstGeom prst="rect">
            <a:avLst/>
          </a:prstGeom>
        </p:spPr>
      </p:pic>
      <p:sp>
        <p:nvSpPr>
          <p:cNvPr id="7" name="TextBox 6">
            <a:extLst>
              <a:ext uri="{FF2B5EF4-FFF2-40B4-BE49-F238E27FC236}">
                <a16:creationId xmlns:a16="http://schemas.microsoft.com/office/drawing/2014/main" id="{563F2299-D0A5-EF24-D1ED-7A620A245BB5}"/>
              </a:ext>
            </a:extLst>
          </p:cNvPr>
          <p:cNvSpPr txBox="1"/>
          <p:nvPr/>
        </p:nvSpPr>
        <p:spPr>
          <a:xfrm>
            <a:off x="4067944" y="1640142"/>
            <a:ext cx="4680519" cy="2729722"/>
          </a:xfrm>
          <a:prstGeom prst="rect">
            <a:avLst/>
          </a:prstGeom>
          <a:noFill/>
        </p:spPr>
        <p:txBody>
          <a:bodyPr wrap="square" rtlCol="0">
            <a:spAutoFit/>
          </a:bodyPr>
          <a:lstStyle/>
          <a:p>
            <a:pPr algn="ctr">
              <a:lnSpc>
                <a:spcPct val="115000"/>
              </a:lnSpc>
            </a:pPr>
            <a:r>
              <a:rPr lang="en-IN" sz="1800" dirty="0">
                <a:effectLst/>
                <a:latin typeface="Times New Roman" panose="02020603050405020304" pitchFamily="18" charset="0"/>
                <a:ea typeface="Times"/>
              </a:rPr>
              <a:t> </a:t>
            </a:r>
            <a:endParaRPr lang="en-IN" sz="1800" dirty="0">
              <a:effectLst/>
              <a:latin typeface="Arial" panose="020B0604020202020204" pitchFamily="34" charset="0"/>
              <a:ea typeface="Arial" panose="020B0604020202020204" pitchFamily="34" charset="0"/>
            </a:endParaRPr>
          </a:p>
          <a:p>
            <a:pPr algn="just">
              <a:lnSpc>
                <a:spcPct val="115000"/>
              </a:lnSpc>
            </a:pPr>
            <a:r>
              <a:rPr lang="en-IN" sz="1200" dirty="0">
                <a:effectLst/>
                <a:latin typeface="Gill Sans MT" panose="020B0502020104020203" pitchFamily="34" charset="77"/>
                <a:ea typeface="Times"/>
              </a:rPr>
              <a:t>The figure showcases the Recall-Precision curve for different classifiers, including KNN, Logistic Regression, Random Forest classifier, Gradient boosting classifier, and Ada Boost classifier, holds significant impact, importance, and significance in your model. The Recall-Precision curve provides insights into the trade-off between the recall (true positive rate) and precision (positive predictive value) of each classifier. It helps evaluate their ability to correctly identify positive instances while minimizing false positives. By analysing the curve and comparing the average values, you can assess the overall performance and select the classifier that best balances recall and precision for your specific requirements, thus optimizing the accuracy and reliability of your model.</a:t>
            </a:r>
            <a:endParaRPr lang="en-IN" sz="1200" dirty="0">
              <a:effectLst/>
              <a:latin typeface="Gill Sans MT" panose="020B0502020104020203" pitchFamily="34" charset="77"/>
              <a:ea typeface="Arial" panose="020B0604020202020204" pitchFamily="34" charset="0"/>
            </a:endParaRPr>
          </a:p>
        </p:txBody>
      </p:sp>
      <p:sp>
        <p:nvSpPr>
          <p:cNvPr id="8" name="TextBox 7">
            <a:extLst>
              <a:ext uri="{FF2B5EF4-FFF2-40B4-BE49-F238E27FC236}">
                <a16:creationId xmlns:a16="http://schemas.microsoft.com/office/drawing/2014/main" id="{2139F360-10CF-FECD-B388-2FFB45B492B3}"/>
              </a:ext>
            </a:extLst>
          </p:cNvPr>
          <p:cNvSpPr txBox="1"/>
          <p:nvPr/>
        </p:nvSpPr>
        <p:spPr>
          <a:xfrm>
            <a:off x="3419872" y="4866501"/>
            <a:ext cx="2113848" cy="276999"/>
          </a:xfrm>
          <a:prstGeom prst="rect">
            <a:avLst/>
          </a:prstGeom>
          <a:noFill/>
        </p:spPr>
        <p:txBody>
          <a:bodyPr wrap="none" rtlCol="0">
            <a:spAutoFit/>
          </a:bodyPr>
          <a:lstStyle/>
          <a:p>
            <a:r>
              <a:rPr lang="en-US" sz="1200" dirty="0">
                <a:latin typeface="Gill Sans MT" panose="020B0502020104020203" pitchFamily="34" charset="77"/>
              </a:rPr>
              <a:t>Figure 4. Recall Precision curve</a:t>
            </a:r>
          </a:p>
        </p:txBody>
      </p:sp>
      <p:pic>
        <p:nvPicPr>
          <p:cNvPr id="9" name="Picture 8">
            <a:extLst>
              <a:ext uri="{FF2B5EF4-FFF2-40B4-BE49-F238E27FC236}">
                <a16:creationId xmlns:a16="http://schemas.microsoft.com/office/drawing/2014/main" id="{9228468E-BF7C-8003-1574-926F2D22F0AD}"/>
              </a:ext>
            </a:extLst>
          </p:cNvPr>
          <p:cNvPicPr/>
          <p:nvPr/>
        </p:nvPicPr>
        <p:blipFill>
          <a:blip r:embed="rId3" cstate="print"/>
          <a:stretch/>
        </p:blipFill>
        <p:spPr>
          <a:xfrm>
            <a:off x="8172400" y="75991"/>
            <a:ext cx="864096" cy="762210"/>
          </a:xfrm>
          <a:prstGeom prst="rect">
            <a:avLst/>
          </a:prstGeom>
          <a:ln>
            <a:noFill/>
          </a:ln>
        </p:spPr>
      </p:pic>
    </p:spTree>
    <p:extLst>
      <p:ext uri="{BB962C8B-B14F-4D97-AF65-F5344CB8AC3E}">
        <p14:creationId xmlns:p14="http://schemas.microsoft.com/office/powerpoint/2010/main" val="123741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127166"/>
            <a:ext cx="8229600" cy="742950"/>
          </a:xfrm>
        </p:spPr>
        <p:txBody>
          <a:bodyPr>
            <a:normAutofit fontScale="90000"/>
          </a:bodyPr>
          <a:lstStyle/>
          <a:p>
            <a:br>
              <a:rPr lang="en-US" spc="-1" dirty="0">
                <a:solidFill>
                  <a:srgbClr val="000000"/>
                </a:solidFill>
                <a:latin typeface="Times New Roman" panose="02020603050405020304" pitchFamily="18" charset="0"/>
                <a:cs typeface="Times New Roman" panose="02020603050405020304" pitchFamily="18" charset="0"/>
              </a:rPr>
            </a:br>
            <a:r>
              <a:rPr lang="en-US" sz="3100" b="1" u="sng" spc="-1" dirty="0">
                <a:solidFill>
                  <a:schemeClr val="accent2">
                    <a:lumMod val="50000"/>
                  </a:schemeClr>
                </a:solidFill>
                <a:latin typeface="Times New Roman" panose="02020603050405020304" pitchFamily="18" charset="0"/>
                <a:cs typeface="Times New Roman" panose="02020603050405020304" pitchFamily="18" charset="0"/>
              </a:rPr>
              <a:t>Experimentation and Results Contd..</a:t>
            </a:r>
            <a:br>
              <a:rPr lang="en-US" spc="-1" dirty="0">
                <a:solidFill>
                  <a:srgbClr val="000000"/>
                </a:solidFill>
                <a:latin typeface="Gill Sans MT"/>
              </a:rPr>
            </a:br>
            <a:endParaRPr lang="en-IN" dirty="0"/>
          </a:p>
        </p:txBody>
      </p:sp>
      <p:sp>
        <p:nvSpPr>
          <p:cNvPr id="3" name="Content Placeholder 2"/>
          <p:cNvSpPr>
            <a:spLocks noGrp="1"/>
          </p:cNvSpPr>
          <p:nvPr>
            <p:ph idx="1"/>
          </p:nvPr>
        </p:nvSpPr>
        <p:spPr>
          <a:xfrm>
            <a:off x="-54260" y="464941"/>
            <a:ext cx="9252520" cy="4213618"/>
          </a:xfrm>
        </p:spPr>
        <p:txBody>
          <a:bodyPr>
            <a:normAutofit/>
          </a:bodyPr>
          <a:lstStyle/>
          <a:p>
            <a:pPr lvl="1" indent="-457200">
              <a:buFont typeface="Wingdings" pitchFamily="2" charset="2"/>
              <a:buChar char="q"/>
            </a:pPr>
            <a:endParaRPr lang="en-IN" sz="2000" spc="-1" dirty="0">
              <a:solidFill>
                <a:srgbClr val="000000"/>
              </a:solidFill>
              <a:latin typeface="Gill Sans MT"/>
            </a:endParaRPr>
          </a:p>
          <a:p>
            <a:pPr lvl="1" indent="-457200">
              <a:buFont typeface="Wingdings" pitchFamily="2" charset="2"/>
              <a:buChar char="q"/>
            </a:pPr>
            <a:r>
              <a:rPr lang="en-IN" sz="2000" u="sng" spc="-1" dirty="0">
                <a:latin typeface="Times New Roman" panose="02020603050405020304" pitchFamily="18" charset="0"/>
                <a:cs typeface="Times New Roman" panose="02020603050405020304" pitchFamily="18" charset="0"/>
              </a:rPr>
              <a:t>Result Analysis and Validation</a:t>
            </a:r>
          </a:p>
          <a:p>
            <a:endParaRPr lang="en-IN" sz="20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482"/>
          <a:stretch/>
        </p:blipFill>
        <p:spPr>
          <a:xfrm>
            <a:off x="437731" y="1303129"/>
            <a:ext cx="4206277" cy="25185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515" y="1154210"/>
            <a:ext cx="4017819" cy="2637737"/>
          </a:xfrm>
          <a:prstGeom prst="rect">
            <a:avLst/>
          </a:prstGeom>
        </p:spPr>
      </p:pic>
      <p:sp>
        <p:nvSpPr>
          <p:cNvPr id="5" name="TextBox 4">
            <a:extLst>
              <a:ext uri="{FF2B5EF4-FFF2-40B4-BE49-F238E27FC236}">
                <a16:creationId xmlns:a16="http://schemas.microsoft.com/office/drawing/2014/main" id="{19843A89-79B3-2CBA-D42F-37080EE8F258}"/>
              </a:ext>
            </a:extLst>
          </p:cNvPr>
          <p:cNvSpPr txBox="1"/>
          <p:nvPr/>
        </p:nvSpPr>
        <p:spPr>
          <a:xfrm>
            <a:off x="559868" y="3831240"/>
            <a:ext cx="3456384" cy="584775"/>
          </a:xfrm>
          <a:prstGeom prst="rect">
            <a:avLst/>
          </a:prstGeom>
          <a:noFill/>
        </p:spPr>
        <p:txBody>
          <a:bodyPr wrap="square" rtlCol="0">
            <a:spAutoFit/>
          </a:bodyPr>
          <a:lstStyle/>
          <a:p>
            <a:pPr algn="just"/>
            <a:r>
              <a:rPr lang="en-US" sz="1600" dirty="0">
                <a:latin typeface="Gill Sans MT" panose="020B0502020104020203" pitchFamily="34" charset="77"/>
              </a:rPr>
              <a:t>Figure 5. Accuracy comparison of classifier models</a:t>
            </a:r>
          </a:p>
        </p:txBody>
      </p:sp>
      <p:sp>
        <p:nvSpPr>
          <p:cNvPr id="6" name="TextBox 5">
            <a:extLst>
              <a:ext uri="{FF2B5EF4-FFF2-40B4-BE49-F238E27FC236}">
                <a16:creationId xmlns:a16="http://schemas.microsoft.com/office/drawing/2014/main" id="{D6163B2B-C911-3C54-9DC3-29F7DE4246FC}"/>
              </a:ext>
            </a:extLst>
          </p:cNvPr>
          <p:cNvSpPr txBox="1"/>
          <p:nvPr/>
        </p:nvSpPr>
        <p:spPr>
          <a:xfrm>
            <a:off x="5199759" y="3807024"/>
            <a:ext cx="3944241" cy="584775"/>
          </a:xfrm>
          <a:prstGeom prst="rect">
            <a:avLst/>
          </a:prstGeom>
          <a:noFill/>
        </p:spPr>
        <p:txBody>
          <a:bodyPr wrap="square" rtlCol="0">
            <a:spAutoFit/>
          </a:bodyPr>
          <a:lstStyle/>
          <a:p>
            <a:r>
              <a:rPr lang="en-US" sz="1600" dirty="0">
                <a:latin typeface="Gill Sans MT" panose="020B0502020104020203" pitchFamily="34" charset="77"/>
              </a:rPr>
              <a:t>Figure  6.  Accuracy comparison Of Gradient Boosting Classifier</a:t>
            </a:r>
          </a:p>
        </p:txBody>
      </p:sp>
      <p:pic>
        <p:nvPicPr>
          <p:cNvPr id="7" name="Picture 6">
            <a:extLst>
              <a:ext uri="{FF2B5EF4-FFF2-40B4-BE49-F238E27FC236}">
                <a16:creationId xmlns:a16="http://schemas.microsoft.com/office/drawing/2014/main" id="{8BEF741F-0E9E-4FB5-6DC3-EDF8C597A848}"/>
              </a:ext>
            </a:extLst>
          </p:cNvPr>
          <p:cNvPicPr/>
          <p:nvPr/>
        </p:nvPicPr>
        <p:blipFill>
          <a:blip r:embed="rId5" cstate="print"/>
          <a:stretch/>
        </p:blipFill>
        <p:spPr>
          <a:xfrm>
            <a:off x="8100392" y="123478"/>
            <a:ext cx="864096" cy="762210"/>
          </a:xfrm>
          <a:prstGeom prst="rect">
            <a:avLst/>
          </a:prstGeom>
          <a:ln>
            <a:noFill/>
          </a:ln>
        </p:spPr>
      </p:pic>
      <p:sp>
        <p:nvSpPr>
          <p:cNvPr id="10" name="TextBox 9">
            <a:extLst>
              <a:ext uri="{FF2B5EF4-FFF2-40B4-BE49-F238E27FC236}">
                <a16:creationId xmlns:a16="http://schemas.microsoft.com/office/drawing/2014/main" id="{C01AF98C-4588-5699-450D-0F10C44599D7}"/>
              </a:ext>
            </a:extLst>
          </p:cNvPr>
          <p:cNvSpPr txBox="1"/>
          <p:nvPr/>
        </p:nvSpPr>
        <p:spPr>
          <a:xfrm>
            <a:off x="4733296" y="4470533"/>
            <a:ext cx="184731" cy="538609"/>
          </a:xfrm>
          <a:prstGeom prst="rect">
            <a:avLst/>
          </a:prstGeom>
          <a:noFill/>
        </p:spPr>
        <p:txBody>
          <a:bodyPr wrap="none" rtlCol="0">
            <a:spAutoFit/>
          </a:bodyPr>
          <a:lstStyle/>
          <a:p>
            <a:pPr algn="just">
              <a:spcBef>
                <a:spcPts val="601"/>
              </a:spcBef>
            </a:pPr>
            <a:endParaRPr lang="en-US" sz="1100" dirty="0">
              <a:latin typeface="Gill Sans MT" panose="020B0502020104020203" pitchFamily="34" charset="77"/>
            </a:endParaRPr>
          </a:p>
          <a:p>
            <a:endParaRPr lang="en-US" dirty="0"/>
          </a:p>
        </p:txBody>
      </p:sp>
      <p:sp>
        <p:nvSpPr>
          <p:cNvPr id="13" name="Rectangle 12">
            <a:extLst>
              <a:ext uri="{FF2B5EF4-FFF2-40B4-BE49-F238E27FC236}">
                <a16:creationId xmlns:a16="http://schemas.microsoft.com/office/drawing/2014/main" id="{F6D37E95-4DB8-E6C1-0235-4FB99C8E5B91}"/>
              </a:ext>
            </a:extLst>
          </p:cNvPr>
          <p:cNvSpPr/>
          <p:nvPr/>
        </p:nvSpPr>
        <p:spPr>
          <a:xfrm>
            <a:off x="559868" y="4398549"/>
            <a:ext cx="3791414" cy="675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MT" panose="020B0502020104020203" pitchFamily="34" charset="77"/>
              </a:rPr>
              <a:t>Random Forest Classifier shows promising results with an accuracy of 89%</a:t>
            </a:r>
          </a:p>
          <a:p>
            <a:pPr algn="ctr"/>
            <a:endParaRPr lang="en-US" dirty="0"/>
          </a:p>
        </p:txBody>
      </p:sp>
      <p:sp>
        <p:nvSpPr>
          <p:cNvPr id="14" name="Rectangle 13">
            <a:extLst>
              <a:ext uri="{FF2B5EF4-FFF2-40B4-BE49-F238E27FC236}">
                <a16:creationId xmlns:a16="http://schemas.microsoft.com/office/drawing/2014/main" id="{68767BEA-5845-BFB2-3170-6A9F0F807D43}"/>
              </a:ext>
            </a:extLst>
          </p:cNvPr>
          <p:cNvSpPr/>
          <p:nvPr/>
        </p:nvSpPr>
        <p:spPr>
          <a:xfrm>
            <a:off x="5276056" y="4401894"/>
            <a:ext cx="3688432" cy="675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Adaptive Boosting with RF estimator shows promising results with an accuracy of 92%</a:t>
            </a:r>
          </a:p>
        </p:txBody>
      </p:sp>
    </p:spTree>
    <p:extLst>
      <p:ext uri="{BB962C8B-B14F-4D97-AF65-F5344CB8AC3E}">
        <p14:creationId xmlns:p14="http://schemas.microsoft.com/office/powerpoint/2010/main" val="87924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755576" y="28708"/>
            <a:ext cx="8719118" cy="856980"/>
          </a:xfrm>
          <a:prstGeom prst="rect">
            <a:avLst/>
          </a:prstGeom>
          <a:noFill/>
          <a:ln>
            <a:noFill/>
          </a:ln>
        </p:spPr>
        <p:txBody>
          <a:bodyPr lIns="90000" tIns="45000" rIns="90000" bIns="45000" anchor="ctr">
            <a:noAutofit/>
          </a:bodyPr>
          <a:lstStyle/>
          <a:p>
            <a:pPr>
              <a:lnSpc>
                <a:spcPct val="100000"/>
              </a:lnSpc>
            </a:pPr>
            <a:br>
              <a:rPr sz="2800" dirty="0"/>
            </a:br>
            <a:r>
              <a:rPr lang="en-US" sz="2800" b="1" u="sng" spc="-1" dirty="0">
                <a:solidFill>
                  <a:srgbClr val="572314"/>
                </a:solidFill>
                <a:latin typeface="Times New Roman" pitchFamily="18" charset="0"/>
                <a:cs typeface="Times New Roman" pitchFamily="18" charset="0"/>
              </a:rPr>
              <a:t>Conclusion and Future Scope (Key Findings)</a:t>
            </a:r>
            <a:br>
              <a:rPr lang="en-US" sz="2800" b="1" u="sng" spc="-1" dirty="0">
                <a:solidFill>
                  <a:srgbClr val="572314"/>
                </a:solidFill>
                <a:latin typeface="Times New Roman" pitchFamily="18" charset="0"/>
                <a:cs typeface="Times New Roman" pitchFamily="18" charset="0"/>
              </a:rPr>
            </a:br>
            <a:endParaRPr lang="en-US" sz="2800" b="1" u="sng" spc="-1" dirty="0">
              <a:solidFill>
                <a:srgbClr val="572314"/>
              </a:solidFill>
              <a:latin typeface="Times New Roman" pitchFamily="18" charset="0"/>
              <a:cs typeface="Times New Roman" pitchFamily="18" charset="0"/>
            </a:endParaRPr>
          </a:p>
        </p:txBody>
      </p:sp>
      <p:sp>
        <p:nvSpPr>
          <p:cNvPr id="121" name="TextShape 2"/>
          <p:cNvSpPr txBox="1"/>
          <p:nvPr/>
        </p:nvSpPr>
        <p:spPr>
          <a:xfrm>
            <a:off x="467544" y="771550"/>
            <a:ext cx="8465856" cy="4371950"/>
          </a:xfrm>
          <a:prstGeom prst="rect">
            <a:avLst/>
          </a:prstGeom>
          <a:noFill/>
          <a:ln>
            <a:noFill/>
          </a:ln>
        </p:spPr>
        <p:txBody>
          <a:bodyPr lIns="90000" tIns="45000" rIns="90000" bIns="45000">
            <a:noAutofit/>
          </a:bodyPr>
          <a:lstStyle/>
          <a:p>
            <a:pPr marL="285750" indent="-285750">
              <a:buFont typeface="Wingdings" pitchFamily="2" charset="2"/>
              <a:buChar char="q"/>
            </a:pPr>
            <a:r>
              <a:rPr lang="en-US" sz="2000" dirty="0">
                <a:latin typeface="Times New Roman" panose="02020603050405020304" pitchFamily="18" charset="0"/>
                <a:cs typeface="Times New Roman" panose="02020603050405020304" pitchFamily="18" charset="0"/>
              </a:rPr>
              <a:t>Conclusion</a:t>
            </a:r>
          </a:p>
          <a:p>
            <a:endParaRPr lang="en-US" sz="2000" dirty="0">
              <a:latin typeface="Gill Sans MT" panose="020B0502020104020203" pitchFamily="34" charset="77"/>
            </a:endParaRPr>
          </a:p>
          <a:p>
            <a:pPr marL="342900" indent="-342900">
              <a:buFont typeface="Arial" panose="020B0604020202020204" pitchFamily="34" charset="0"/>
              <a:buChar char="•"/>
            </a:pPr>
            <a:r>
              <a:rPr lang="en-US" sz="1400" dirty="0">
                <a:latin typeface="Gill Sans MT" panose="020B0502020104020203" pitchFamily="34" charset="77"/>
              </a:rPr>
              <a:t>The Grocery Availability Checker and Stock Predictor project successfully developed a machine learning-based system to estimate and predict the availability of groceries in retail stores.</a:t>
            </a:r>
          </a:p>
          <a:p>
            <a:endParaRPr lang="en-US" sz="1400" dirty="0">
              <a:latin typeface="Gill Sans MT" panose="020B0502020104020203" pitchFamily="34" charset="77"/>
            </a:endParaRPr>
          </a:p>
          <a:p>
            <a:pPr marL="342900" indent="-342900">
              <a:buFont typeface="Arial" panose="020B0604020202020204" pitchFamily="34" charset="0"/>
              <a:buChar char="•"/>
            </a:pPr>
            <a:r>
              <a:rPr lang="en-US" sz="1400" dirty="0">
                <a:latin typeface="Gill Sans MT" panose="020B0502020104020203" pitchFamily="34" charset="77"/>
              </a:rPr>
              <a:t>The system utilized various algorithms and techniques, including AdaBoost classifier, K-fold cross-validation, and weather data integration, to improve prediction accuracy.</a:t>
            </a:r>
          </a:p>
          <a:p>
            <a:endParaRPr lang="en-US" sz="1400" dirty="0">
              <a:latin typeface="Gill Sans MT" panose="020B0502020104020203" pitchFamily="34" charset="77"/>
            </a:endParaRPr>
          </a:p>
          <a:p>
            <a:pPr marL="342900" indent="-342900">
              <a:buFont typeface="Arial" panose="020B0604020202020204" pitchFamily="34" charset="0"/>
              <a:buChar char="•"/>
            </a:pPr>
            <a:r>
              <a:rPr lang="en-US" sz="1400" dirty="0">
                <a:latin typeface="Gill Sans MT" panose="020B0502020104020203" pitchFamily="34" charset="77"/>
              </a:rPr>
              <a:t>The project's results demonstrated the effectiveness of the system in accurately forecasting stock-outs and availability of specific grocery items.</a:t>
            </a:r>
          </a:p>
          <a:p>
            <a:endParaRPr lang="en-US" sz="1400" dirty="0">
              <a:latin typeface="Gill Sans MT" panose="020B0502020104020203" pitchFamily="34" charset="77"/>
            </a:endParaRPr>
          </a:p>
          <a:p>
            <a:pPr marL="285750" indent="-285750">
              <a:buFont typeface="Wingdings" pitchFamily="2" charset="2"/>
              <a:buChar char="q"/>
            </a:pPr>
            <a:r>
              <a:rPr lang="en-US" sz="2000" dirty="0">
                <a:latin typeface="Times New Roman" panose="02020603050405020304" pitchFamily="18" charset="0"/>
                <a:cs typeface="Times New Roman" panose="02020603050405020304" pitchFamily="18" charset="0"/>
              </a:rPr>
              <a:t>Future Scope</a:t>
            </a:r>
          </a:p>
          <a:p>
            <a:endParaRPr lang="en-US" sz="1400" dirty="0">
              <a:latin typeface="Gill Sans MT" panose="020B0502020104020203" pitchFamily="34" charset="77"/>
            </a:endParaRPr>
          </a:p>
          <a:p>
            <a:pPr marL="285750" indent="-285750">
              <a:buFont typeface="Arial" panose="020B0604020202020204" pitchFamily="34" charset="0"/>
              <a:buChar char="•"/>
            </a:pPr>
            <a:r>
              <a:rPr lang="en-US" sz="1400" dirty="0">
                <a:latin typeface="Gill Sans MT" panose="020B0502020104020203" pitchFamily="34" charset="77"/>
              </a:rPr>
              <a:t>Incorporating real-time data and advanced machine learning algorithms to enhance prediction accuracy and adaptability to changing market conditions.</a:t>
            </a:r>
          </a:p>
          <a:p>
            <a:endParaRPr lang="en-US" sz="1400" dirty="0">
              <a:latin typeface="Gill Sans MT" panose="020B0502020104020203" pitchFamily="34" charset="77"/>
            </a:endParaRPr>
          </a:p>
          <a:p>
            <a:pPr marL="285750" indent="-285750">
              <a:buFont typeface="Arial" panose="020B0604020202020204" pitchFamily="34" charset="0"/>
              <a:buChar char="•"/>
            </a:pPr>
            <a:r>
              <a:rPr lang="en-US" sz="1400" dirty="0">
                <a:latin typeface="Gill Sans MT" panose="020B0502020104020203" pitchFamily="34" charset="77"/>
              </a:rPr>
              <a:t>Expanding the system's capabilities to include additional features such as demand forecasting, price optimization, and personalized recommendations for customers.</a:t>
            </a:r>
          </a:p>
          <a:p>
            <a:endParaRPr lang="en-US" sz="1400" dirty="0">
              <a:latin typeface="Gill Sans MT" panose="020B0502020104020203" pitchFamily="34" charset="77"/>
            </a:endParaRPr>
          </a:p>
        </p:txBody>
      </p:sp>
      <p:sp>
        <p:nvSpPr>
          <p:cNvPr id="122"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FEA859CA-BA57-47D4-9BA7-0872E5F9353E}" type="slidenum">
              <a:rPr lang="en-IN" sz="1200" b="0" strike="noStrike" spc="-1">
                <a:solidFill>
                  <a:srgbClr val="B5A989"/>
                </a:solidFill>
                <a:latin typeface="Gill Sans MT"/>
              </a:rPr>
              <a:pPr algn="ctr">
                <a:lnSpc>
                  <a:spcPct val="100000"/>
                </a:lnSpc>
              </a:pPr>
              <a:t>16</a:t>
            </a:fld>
            <a:endParaRPr lang="en-IN" sz="1200" b="0" strike="noStrike" spc="-1">
              <a:latin typeface="Times New Roman"/>
            </a:endParaRPr>
          </a:p>
        </p:txBody>
      </p:sp>
      <p:pic>
        <p:nvPicPr>
          <p:cNvPr id="2" name="Picture 1">
            <a:extLst>
              <a:ext uri="{FF2B5EF4-FFF2-40B4-BE49-F238E27FC236}">
                <a16:creationId xmlns:a16="http://schemas.microsoft.com/office/drawing/2014/main" id="{BD2AFC2F-56C5-CA1A-377D-21C4C725D229}"/>
              </a:ext>
            </a:extLst>
          </p:cNvPr>
          <p:cNvPicPr/>
          <p:nvPr/>
        </p:nvPicPr>
        <p:blipFill>
          <a:blip r:embed="rId2" cstate="print"/>
          <a:stretch/>
        </p:blipFill>
        <p:spPr>
          <a:xfrm>
            <a:off x="8100392" y="123478"/>
            <a:ext cx="864096" cy="762210"/>
          </a:xfrm>
          <a:prstGeom prst="rect">
            <a:avLst/>
          </a:prstGeom>
          <a:ln>
            <a:noFill/>
          </a:ln>
        </p:spPr>
      </p:pic>
    </p:spTree>
    <p:extLst>
      <p:ext uri="{BB962C8B-B14F-4D97-AF65-F5344CB8AC3E}">
        <p14:creationId xmlns:p14="http://schemas.microsoft.com/office/powerpoint/2010/main" val="101301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9832" y="267494"/>
            <a:ext cx="8433366" cy="553998"/>
          </a:xfrm>
        </p:spPr>
        <p:txBody>
          <a:bodyPr/>
          <a:lstStyle/>
          <a:p>
            <a:r>
              <a:rPr lang="en-IN" sz="2800" b="1" u="sng" spc="-1" dirty="0">
                <a:solidFill>
                  <a:srgbClr val="572314"/>
                </a:solidFill>
                <a:latin typeface="Times New Roman" pitchFamily="18" charset="0"/>
                <a:ea typeface="+mn-ea"/>
                <a:cs typeface="Times New Roman" pitchFamily="18" charset="0"/>
              </a:rPr>
              <a:t>Bibliography</a:t>
            </a:r>
            <a:endParaRPr lang="en-US" sz="2800" b="1" u="sng" spc="-1" dirty="0">
              <a:solidFill>
                <a:srgbClr val="572314"/>
              </a:solidFill>
              <a:latin typeface="Times New Roman" pitchFamily="18" charset="0"/>
              <a:ea typeface="+mn-ea"/>
              <a:cs typeface="Times New Roman" pitchFamily="18" charset="0"/>
            </a:endParaRPr>
          </a:p>
        </p:txBody>
      </p:sp>
      <p:sp>
        <p:nvSpPr>
          <p:cNvPr id="3" name="Subtitle 2"/>
          <p:cNvSpPr>
            <a:spLocks noGrp="1"/>
          </p:cNvSpPr>
          <p:nvPr>
            <p:ph type="body" idx="1"/>
          </p:nvPr>
        </p:nvSpPr>
        <p:spPr>
          <a:xfrm>
            <a:off x="6896" y="1083885"/>
            <a:ext cx="8856984" cy="4198530"/>
          </a:xfrm>
        </p:spPr>
        <p:txBody>
          <a:bodyPr/>
          <a:lstStyle/>
          <a:p>
            <a:pPr marL="438150" indent="-285750" algn="just">
              <a:lnSpc>
                <a:spcPct val="150000"/>
              </a:lnSpc>
              <a:buFont typeface="+mj-lt"/>
              <a:buAutoNum type="romanUcPeriod"/>
            </a:pPr>
            <a:r>
              <a:rPr lang="en-US" sz="1000" dirty="0" err="1">
                <a:effectLst/>
                <a:latin typeface="Gill Sans MT" panose="020B0502020104020203" pitchFamily="34" charset="77"/>
                <a:ea typeface="Times"/>
              </a:rPr>
              <a:t>Andaur</a:t>
            </a:r>
            <a:r>
              <a:rPr lang="en-US" sz="1000" dirty="0">
                <a:effectLst/>
                <a:latin typeface="Gill Sans MT" panose="020B0502020104020203" pitchFamily="34" charset="77"/>
                <a:ea typeface="Times"/>
              </a:rPr>
              <a:t>, J.M.R.; </a:t>
            </a:r>
            <a:r>
              <a:rPr lang="en-US" sz="1000" dirty="0" err="1">
                <a:effectLst/>
                <a:latin typeface="Gill Sans MT" panose="020B0502020104020203" pitchFamily="34" charset="77"/>
                <a:ea typeface="Times"/>
              </a:rPr>
              <a:t>Ruz</a:t>
            </a:r>
            <a:r>
              <a:rPr lang="en-US" sz="1000" dirty="0">
                <a:effectLst/>
                <a:latin typeface="Gill Sans MT" panose="020B0502020104020203" pitchFamily="34" charset="77"/>
                <a:ea typeface="Times"/>
              </a:rPr>
              <a:t>, G.A.; </a:t>
            </a:r>
            <a:r>
              <a:rPr lang="en-US" sz="1000" dirty="0" err="1">
                <a:effectLst/>
                <a:latin typeface="Gill Sans MT" panose="020B0502020104020203" pitchFamily="34" charset="77"/>
                <a:ea typeface="Times"/>
              </a:rPr>
              <a:t>Goycoolea</a:t>
            </a:r>
            <a:r>
              <a:rPr lang="en-US" sz="1000" dirty="0">
                <a:effectLst/>
                <a:latin typeface="Gill Sans MT" panose="020B0502020104020203" pitchFamily="34" charset="77"/>
                <a:ea typeface="Times"/>
              </a:rPr>
              <a:t>, M.(2021), Predicting Out-of-Stock Using Machine Learning: An Application in a Retail Packaged Foods Manufacturing Company. </a:t>
            </a:r>
            <a:r>
              <a:rPr lang="en-US" sz="1000" i="1" dirty="0">
                <a:effectLst/>
                <a:latin typeface="Gill Sans MT" panose="020B0502020104020203" pitchFamily="34" charset="77"/>
                <a:ea typeface="Times"/>
              </a:rPr>
              <a:t>Electronics</a:t>
            </a:r>
            <a:r>
              <a:rPr lang="en-US" sz="1000" dirty="0">
                <a:effectLst/>
                <a:latin typeface="Gill Sans MT" panose="020B0502020104020203" pitchFamily="34" charset="77"/>
                <a:ea typeface="Times"/>
              </a:rPr>
              <a:t> </a:t>
            </a:r>
            <a:r>
              <a:rPr lang="en-US" sz="1000" b="1" dirty="0">
                <a:effectLst/>
                <a:latin typeface="Gill Sans MT" panose="020B0502020104020203" pitchFamily="34" charset="77"/>
                <a:ea typeface="Times"/>
              </a:rPr>
              <a:t>2021</a:t>
            </a:r>
            <a:r>
              <a:rPr lang="en-US" sz="1000" dirty="0">
                <a:effectLst/>
                <a:latin typeface="Gill Sans MT" panose="020B0502020104020203" pitchFamily="34" charset="77"/>
                <a:ea typeface="Times"/>
              </a:rPr>
              <a:t>, </a:t>
            </a:r>
            <a:r>
              <a:rPr lang="en-US" sz="1000" i="1" dirty="0">
                <a:effectLst/>
                <a:latin typeface="Gill Sans MT" panose="020B0502020104020203" pitchFamily="34" charset="77"/>
                <a:ea typeface="Times"/>
              </a:rPr>
              <a:t>10</a:t>
            </a:r>
            <a:r>
              <a:rPr lang="en-US" sz="1000" dirty="0">
                <a:effectLst/>
                <a:latin typeface="Gill Sans MT" panose="020B0502020104020203" pitchFamily="34" charset="77"/>
                <a:ea typeface="Times"/>
              </a:rPr>
              <a:t>, 2787.</a:t>
            </a:r>
            <a:endParaRPr lang="en-IN" sz="1000" dirty="0">
              <a:effectLst/>
              <a:latin typeface="Gill Sans MT" panose="020B0502020104020203" pitchFamily="34" charset="77"/>
              <a:ea typeface="Arial" panose="020B0604020202020204" pitchFamily="34" charset="0"/>
            </a:endParaRPr>
          </a:p>
          <a:p>
            <a:pPr algn="just">
              <a:lnSpc>
                <a:spcPct val="150000"/>
              </a:lnSpc>
              <a:buFont typeface="+mj-lt"/>
              <a:buAutoNum type="romanUcPeriod"/>
            </a:pPr>
            <a:endParaRPr lang="en-IN" sz="1000" dirty="0">
              <a:effectLst/>
              <a:latin typeface="Gill Sans MT" panose="020B0502020104020203" pitchFamily="34" charset="77"/>
              <a:ea typeface="Arial" panose="020B0604020202020204" pitchFamily="34" charset="0"/>
            </a:endParaRPr>
          </a:p>
          <a:p>
            <a:pPr marL="438150" indent="-285750" algn="just">
              <a:lnSpc>
                <a:spcPct val="150000"/>
              </a:lnSpc>
              <a:buFont typeface="+mj-lt"/>
              <a:buAutoNum type="romanUcPeriod"/>
            </a:pPr>
            <a:r>
              <a:rPr lang="en-US" sz="1000" dirty="0" err="1">
                <a:effectLst/>
                <a:latin typeface="Gill Sans MT" panose="020B0502020104020203" pitchFamily="34" charset="77"/>
                <a:ea typeface="Times"/>
              </a:rPr>
              <a:t>Giaconia</a:t>
            </a:r>
            <a:r>
              <a:rPr lang="en-US" sz="1000" dirty="0">
                <a:effectLst/>
                <a:latin typeface="Gill Sans MT" panose="020B0502020104020203" pitchFamily="34" charset="77"/>
                <a:ea typeface="Times"/>
              </a:rPr>
              <a:t>, C.; Chamas, A.(2023) Innovative Out-of-Stock Prediction System Based on Data History Knowledge Deep Learning Processing. Computation 2023, 11, 62.</a:t>
            </a:r>
            <a:endParaRPr lang="en-IN" sz="1000" dirty="0">
              <a:effectLst/>
              <a:latin typeface="Gill Sans MT" panose="020B0502020104020203" pitchFamily="34" charset="77"/>
              <a:ea typeface="Arial" panose="020B0604020202020204" pitchFamily="34" charset="0"/>
            </a:endParaRPr>
          </a:p>
          <a:p>
            <a:pPr marL="914400" algn="just">
              <a:lnSpc>
                <a:spcPct val="150000"/>
              </a:lnSpc>
              <a:buFont typeface="+mj-lt"/>
              <a:buAutoNum type="romanUcPeriod"/>
            </a:pPr>
            <a:endParaRPr lang="en-IN" sz="1000" dirty="0">
              <a:effectLst/>
              <a:latin typeface="Gill Sans MT" panose="020B0502020104020203" pitchFamily="34" charset="77"/>
              <a:ea typeface="Arial" panose="020B0604020202020204" pitchFamily="34" charset="0"/>
            </a:endParaRPr>
          </a:p>
          <a:p>
            <a:pPr marL="438150" indent="-285750" algn="just">
              <a:lnSpc>
                <a:spcPct val="150000"/>
              </a:lnSpc>
              <a:buFont typeface="+mj-lt"/>
              <a:buAutoNum type="romanUcPeriod"/>
            </a:pPr>
            <a:r>
              <a:rPr lang="en-US" sz="1000" dirty="0">
                <a:effectLst/>
                <a:latin typeface="Gill Sans MT" panose="020B0502020104020203" pitchFamily="34" charset="77"/>
                <a:ea typeface="Times"/>
              </a:rPr>
              <a:t>Dong Hoang, </a:t>
            </a:r>
            <a:r>
              <a:rPr lang="en-US" sz="1000" dirty="0" err="1">
                <a:effectLst/>
                <a:latin typeface="Gill Sans MT" panose="020B0502020104020203" pitchFamily="34" charset="77"/>
                <a:ea typeface="Times"/>
              </a:rPr>
              <a:t>ElsBreugelmans</a:t>
            </a:r>
            <a:r>
              <a:rPr lang="en-US" sz="1000" dirty="0">
                <a:effectLst/>
                <a:latin typeface="Gill Sans MT" panose="020B0502020104020203" pitchFamily="34" charset="77"/>
                <a:ea typeface="Times"/>
              </a:rPr>
              <a:t>.(2022),“Sorry, the product you ordered is out of stock”: Effects of substitution policy in online grocery </a:t>
            </a:r>
            <a:r>
              <a:rPr lang="en-US" sz="1000" dirty="0" err="1">
                <a:effectLst/>
                <a:latin typeface="Gill Sans MT" panose="020B0502020104020203" pitchFamily="34" charset="77"/>
                <a:ea typeface="Times"/>
              </a:rPr>
              <a:t>retailing,Journal</a:t>
            </a:r>
            <a:r>
              <a:rPr lang="en-US" sz="1000" dirty="0">
                <a:effectLst/>
                <a:latin typeface="Gill Sans MT" panose="020B0502020104020203" pitchFamily="34" charset="77"/>
                <a:ea typeface="Times"/>
              </a:rPr>
              <a:t> of Retailing,  Volume 99, Issue 1,2023,Pages 26-45,ISSN 0022-4359.</a:t>
            </a:r>
            <a:endParaRPr lang="en-IN" sz="1000" dirty="0">
              <a:effectLst/>
              <a:latin typeface="Gill Sans MT" panose="020B0502020104020203" pitchFamily="34" charset="77"/>
              <a:ea typeface="Arial" panose="020B0604020202020204" pitchFamily="34" charset="0"/>
            </a:endParaRPr>
          </a:p>
          <a:p>
            <a:pPr marL="895350" indent="-285750" algn="just">
              <a:lnSpc>
                <a:spcPct val="150000"/>
              </a:lnSpc>
              <a:buFont typeface="+mj-lt"/>
              <a:buAutoNum type="romanUcPeriod"/>
            </a:pPr>
            <a:endParaRPr lang="en-IN" sz="1000" dirty="0">
              <a:effectLst/>
              <a:latin typeface="Gill Sans MT" panose="020B0502020104020203" pitchFamily="34" charset="77"/>
              <a:ea typeface="Arial" panose="020B0604020202020204" pitchFamily="34" charset="0"/>
            </a:endParaRPr>
          </a:p>
          <a:p>
            <a:pPr marL="438150" indent="-285750" algn="just">
              <a:lnSpc>
                <a:spcPct val="150000"/>
              </a:lnSpc>
              <a:buFont typeface="+mj-lt"/>
              <a:buAutoNum type="romanUcPeriod"/>
            </a:pPr>
            <a:r>
              <a:rPr lang="en-US" sz="1000" dirty="0" err="1">
                <a:effectLst/>
                <a:latin typeface="Gill Sans MT" panose="020B0502020104020203" pitchFamily="34" charset="77"/>
                <a:ea typeface="Times"/>
              </a:rPr>
              <a:t>Higa</a:t>
            </a:r>
            <a:r>
              <a:rPr lang="en-US" sz="1000" dirty="0">
                <a:effectLst/>
                <a:latin typeface="Gill Sans MT" panose="020B0502020104020203" pitchFamily="34" charset="77"/>
                <a:ea typeface="Times"/>
              </a:rPr>
              <a:t>, K.; Iwamoto, K.(2019), Robust Shelf Monitoring Using Supervised Learning for Improving On-Shelf Availability in Retail Stores. Sensors 2019, 19, 2722.</a:t>
            </a:r>
            <a:endParaRPr lang="en-IN" sz="1000" dirty="0">
              <a:effectLst/>
              <a:latin typeface="Gill Sans MT" panose="020B0502020104020203" pitchFamily="34" charset="77"/>
              <a:ea typeface="Arial" panose="020B0604020202020204" pitchFamily="34" charset="0"/>
            </a:endParaRPr>
          </a:p>
          <a:p>
            <a:pPr marL="895350" indent="-285750" algn="just">
              <a:lnSpc>
                <a:spcPct val="150000"/>
              </a:lnSpc>
              <a:buFont typeface="+mj-lt"/>
              <a:buAutoNum type="romanUcPeriod"/>
            </a:pPr>
            <a:endParaRPr lang="en-IN" sz="1000" dirty="0">
              <a:effectLst/>
              <a:latin typeface="Gill Sans MT" panose="020B0502020104020203" pitchFamily="34" charset="77"/>
              <a:ea typeface="Arial" panose="020B0604020202020204" pitchFamily="34" charset="0"/>
            </a:endParaRPr>
          </a:p>
          <a:p>
            <a:pPr marL="438150" indent="-285750" algn="just">
              <a:lnSpc>
                <a:spcPct val="150000"/>
              </a:lnSpc>
              <a:buFont typeface="+mj-lt"/>
              <a:buAutoNum type="romanUcPeriod"/>
            </a:pPr>
            <a:r>
              <a:rPr lang="en-US" sz="1000" u="sng" dirty="0">
                <a:solidFill>
                  <a:srgbClr val="0000FF"/>
                </a:solidFill>
                <a:effectLst/>
                <a:latin typeface="Gill Sans MT" panose="020B0502020104020203" pitchFamily="34" charset="77"/>
                <a:ea typeface="Times"/>
                <a:hlinkClick r:id="rId3" tooltip="Annika Alftan"/>
              </a:rPr>
              <a:t>Alftan, A.</a:t>
            </a:r>
            <a:r>
              <a:rPr lang="en-US" sz="1000" dirty="0">
                <a:effectLst/>
                <a:latin typeface="Gill Sans MT" panose="020B0502020104020203" pitchFamily="34" charset="77"/>
                <a:ea typeface="Times"/>
              </a:rPr>
              <a:t>, </a:t>
            </a:r>
            <a:r>
              <a:rPr lang="en-US" sz="1000" u="sng" dirty="0">
                <a:solidFill>
                  <a:srgbClr val="0000FF"/>
                </a:solidFill>
                <a:effectLst/>
                <a:latin typeface="Gill Sans MT" panose="020B0502020104020203" pitchFamily="34" charset="77"/>
                <a:ea typeface="Times"/>
                <a:hlinkClick r:id="rId4" tooltip="Riikka Kaipia"/>
              </a:rPr>
              <a:t>Kaipia, R.</a:t>
            </a:r>
            <a:r>
              <a:rPr lang="en-US" sz="1000" dirty="0">
                <a:effectLst/>
                <a:latin typeface="Gill Sans MT" panose="020B0502020104020203" pitchFamily="34" charset="77"/>
                <a:ea typeface="Times"/>
              </a:rPr>
              <a:t>, </a:t>
            </a:r>
            <a:r>
              <a:rPr lang="en-US" sz="1000" u="sng" dirty="0">
                <a:solidFill>
                  <a:srgbClr val="0000FF"/>
                </a:solidFill>
                <a:effectLst/>
                <a:latin typeface="Gill Sans MT" panose="020B0502020104020203" pitchFamily="34" charset="77"/>
                <a:ea typeface="Times"/>
                <a:hlinkClick r:id="rId5" tooltip="Lauri Loikkanen"/>
              </a:rPr>
              <a:t>Loikkanen, L.</a:t>
            </a:r>
            <a:r>
              <a:rPr lang="en-US" sz="1000" dirty="0">
                <a:effectLst/>
                <a:latin typeface="Gill Sans MT" panose="020B0502020104020203" pitchFamily="34" charset="77"/>
                <a:ea typeface="Times"/>
              </a:rPr>
              <a:t> and </a:t>
            </a:r>
            <a:r>
              <a:rPr lang="en-US" sz="1000" u="sng" dirty="0">
                <a:solidFill>
                  <a:srgbClr val="0000FF"/>
                </a:solidFill>
                <a:effectLst/>
                <a:latin typeface="Gill Sans MT" panose="020B0502020104020203" pitchFamily="34" charset="77"/>
                <a:ea typeface="Times"/>
                <a:hlinkClick r:id="rId6" tooltip="Karen Spens"/>
              </a:rPr>
              <a:t>Spens, K.</a:t>
            </a:r>
            <a:r>
              <a:rPr lang="en-US" sz="1000" dirty="0">
                <a:effectLst/>
                <a:latin typeface="Gill Sans MT" panose="020B0502020104020203" pitchFamily="34" charset="77"/>
                <a:ea typeface="Times"/>
              </a:rPr>
              <a:t> (2015), "</a:t>
            </a:r>
            <a:r>
              <a:rPr lang="en-US" sz="1000" dirty="0" err="1">
                <a:effectLst/>
                <a:latin typeface="Gill Sans MT" panose="020B0502020104020203" pitchFamily="34" charset="77"/>
                <a:ea typeface="Times"/>
              </a:rPr>
              <a:t>Centralised</a:t>
            </a:r>
            <a:r>
              <a:rPr lang="en-US" sz="1000" dirty="0">
                <a:effectLst/>
                <a:latin typeface="Gill Sans MT" panose="020B0502020104020203" pitchFamily="34" charset="77"/>
                <a:ea typeface="Times"/>
              </a:rPr>
              <a:t> grocery supply chain planning: improved exception management", </a:t>
            </a:r>
            <a:r>
              <a:rPr lang="en-US" sz="1000" u="sng" dirty="0">
                <a:solidFill>
                  <a:srgbClr val="0000FF"/>
                </a:solidFill>
                <a:effectLst/>
                <a:latin typeface="Gill Sans MT" panose="020B0502020104020203" pitchFamily="34" charset="77"/>
                <a:ea typeface="Times"/>
                <a:hlinkClick r:id="rId7"/>
              </a:rPr>
              <a:t>International Journal of Physical Distribution &amp; Logistics Management</a:t>
            </a:r>
            <a:r>
              <a:rPr lang="en-US" sz="1000" dirty="0">
                <a:effectLst/>
                <a:latin typeface="Gill Sans MT" panose="020B0502020104020203" pitchFamily="34" charset="77"/>
                <a:ea typeface="Times"/>
              </a:rPr>
              <a:t>, Vol. 45 No. 3, pp. 237-259.</a:t>
            </a:r>
            <a:endParaRPr lang="en-IN" sz="1000" dirty="0">
              <a:effectLst/>
              <a:latin typeface="Gill Sans MT" panose="020B0502020104020203" pitchFamily="34" charset="77"/>
              <a:ea typeface="Arial" panose="020B0604020202020204" pitchFamily="34" charset="0"/>
            </a:endParaRPr>
          </a:p>
          <a:p>
            <a:pPr marL="895350" indent="-285750" algn="just">
              <a:lnSpc>
                <a:spcPct val="150000"/>
              </a:lnSpc>
              <a:buFont typeface="+mj-lt"/>
              <a:buAutoNum type="romanUcPeriod"/>
            </a:pPr>
            <a:endParaRPr lang="en-IN" sz="1000" dirty="0">
              <a:effectLst/>
              <a:latin typeface="Gill Sans MT" panose="020B0502020104020203" pitchFamily="34" charset="77"/>
              <a:ea typeface="Arial" panose="020B0604020202020204" pitchFamily="34" charset="0"/>
            </a:endParaRPr>
          </a:p>
          <a:p>
            <a:pPr marL="438150" indent="-285750">
              <a:lnSpc>
                <a:spcPct val="150000"/>
              </a:lnSpc>
              <a:buFont typeface="+mj-lt"/>
              <a:buAutoNum type="romanUcPeriod"/>
            </a:pPr>
            <a:r>
              <a:rPr lang="en-US" sz="1000" dirty="0">
                <a:effectLst/>
                <a:latin typeface="Gill Sans MT" panose="020B0502020104020203" pitchFamily="34" charset="77"/>
                <a:ea typeface="Times"/>
              </a:rPr>
              <a:t>Stefanovic, N., Stefanovic, D., Radenkovic, B. (2008). Application of Data Mining for Supply Chain Inventory Forecasting. In: Ellis, R., Allen, T., Petridis, M. (eds) Applications and Innovations in Intelligent Systems XV. </a:t>
            </a:r>
            <a:endParaRPr lang="en-IN" sz="18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036A415F-9F78-2983-A20E-397408EF0582}"/>
              </a:ext>
            </a:extLst>
          </p:cNvPr>
          <p:cNvPicPr/>
          <p:nvPr/>
        </p:nvPicPr>
        <p:blipFill>
          <a:blip r:embed="rId8" cstate="print"/>
          <a:stretch/>
        </p:blipFill>
        <p:spPr>
          <a:xfrm>
            <a:off x="8244408" y="50216"/>
            <a:ext cx="826880" cy="803121"/>
          </a:xfrm>
          <a:prstGeom prst="rect">
            <a:avLst/>
          </a:prstGeom>
          <a:ln>
            <a:noFill/>
          </a:ln>
        </p:spPr>
      </p:pic>
    </p:spTree>
    <p:extLst>
      <p:ext uri="{BB962C8B-B14F-4D97-AF65-F5344CB8AC3E}">
        <p14:creationId xmlns:p14="http://schemas.microsoft.com/office/powerpoint/2010/main" val="1635015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1435680" y="206010"/>
            <a:ext cx="7497720" cy="856980"/>
          </a:xfrm>
          <a:prstGeom prst="rect">
            <a:avLst/>
          </a:prstGeom>
          <a:noFill/>
          <a:ln>
            <a:noFill/>
          </a:ln>
        </p:spPr>
        <p:txBody>
          <a:bodyPr lIns="90000" tIns="45000" rIns="90000" bIns="45000" anchor="ctr">
            <a:noAutofit/>
          </a:bodyPr>
          <a:lstStyle/>
          <a:p>
            <a:endParaRPr lang="en-US" sz="1800" b="0" strike="noStrike" spc="-1">
              <a:solidFill>
                <a:srgbClr val="000000"/>
              </a:solidFill>
              <a:latin typeface="Gill Sans MT"/>
            </a:endParaRPr>
          </a:p>
        </p:txBody>
      </p:sp>
      <p:sp>
        <p:nvSpPr>
          <p:cNvPr id="125" name="TextShape 2"/>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087FA15C-8669-41A7-83ED-7B46D054D84B}" type="slidenum">
              <a:rPr lang="en-IN" sz="1200" b="0" strike="noStrike" spc="-1">
                <a:solidFill>
                  <a:srgbClr val="B5A989"/>
                </a:solidFill>
                <a:latin typeface="Gill Sans MT"/>
              </a:rPr>
              <a:pPr algn="ctr">
                <a:lnSpc>
                  <a:spcPct val="100000"/>
                </a:lnSpc>
              </a:pPr>
              <a:t>18</a:t>
            </a:fld>
            <a:endParaRPr lang="en-IN" sz="1200" b="0" strike="noStrike" spc="-1">
              <a:latin typeface="Times New Roman"/>
            </a:endParaRPr>
          </a:p>
        </p:txBody>
      </p:sp>
      <p:pic>
        <p:nvPicPr>
          <p:cNvPr id="126" name="Picture 2"/>
          <p:cNvPicPr/>
          <p:nvPr/>
        </p:nvPicPr>
        <p:blipFill>
          <a:blip r:embed="rId2" cstate="print"/>
          <a:stretch/>
        </p:blipFill>
        <p:spPr>
          <a:xfrm>
            <a:off x="1763640" y="1778220"/>
            <a:ext cx="6049800" cy="2215620"/>
          </a:xfrm>
          <a:prstGeom prst="rect">
            <a:avLst/>
          </a:prstGeom>
          <a:ln>
            <a:noFill/>
          </a:ln>
        </p:spPr>
      </p:pic>
    </p:spTree>
    <p:extLst>
      <p:ext uri="{BB962C8B-B14F-4D97-AF65-F5344CB8AC3E}">
        <p14:creationId xmlns:p14="http://schemas.microsoft.com/office/powerpoint/2010/main" val="94007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Shape 1"/>
          <p:cNvSpPr txBox="1"/>
          <p:nvPr/>
        </p:nvSpPr>
        <p:spPr>
          <a:xfrm>
            <a:off x="571472" y="206010"/>
            <a:ext cx="8361928" cy="856980"/>
          </a:xfrm>
          <a:prstGeom prst="rect">
            <a:avLst/>
          </a:prstGeom>
          <a:noFill/>
          <a:ln>
            <a:noFill/>
          </a:ln>
        </p:spPr>
        <p:txBody>
          <a:bodyPr lIns="90000" tIns="45000" rIns="90000" bIns="45000" anchor="ctr">
            <a:normAutofit fontScale="66500" lnSpcReduction="20000"/>
          </a:bodyPr>
          <a:lstStyle/>
          <a:p>
            <a:pPr>
              <a:lnSpc>
                <a:spcPct val="100000"/>
              </a:lnSpc>
            </a:pPr>
            <a:r>
              <a:rPr lang="en-US" sz="4300" b="1" strike="noStrike" spc="-1" dirty="0">
                <a:solidFill>
                  <a:srgbClr val="572314"/>
                </a:solidFill>
                <a:latin typeface="Times New Roman" pitchFamily="18" charset="0"/>
                <a:cs typeface="Times New Roman" pitchFamily="18" charset="0"/>
              </a:rPr>
              <a:t>Presentation Outline</a:t>
            </a:r>
            <a:br>
              <a:rPr dirty="0">
                <a:latin typeface="Times New Roman" pitchFamily="18" charset="0"/>
                <a:cs typeface="Times New Roman" pitchFamily="18" charset="0"/>
              </a:rPr>
            </a:br>
            <a:endParaRPr lang="en-US" sz="4300" b="0" strike="noStrike" spc="-1" dirty="0">
              <a:solidFill>
                <a:srgbClr val="000000"/>
              </a:solidFill>
              <a:latin typeface="Times New Roman" pitchFamily="18" charset="0"/>
              <a:cs typeface="Times New Roman" pitchFamily="18" charset="0"/>
            </a:endParaRPr>
          </a:p>
        </p:txBody>
      </p:sp>
      <p:sp>
        <p:nvSpPr>
          <p:cNvPr id="102" name="TextShape 2"/>
          <p:cNvSpPr txBox="1"/>
          <p:nvPr/>
        </p:nvSpPr>
        <p:spPr>
          <a:xfrm>
            <a:off x="428596" y="642924"/>
            <a:ext cx="8504804" cy="4043196"/>
          </a:xfrm>
          <a:prstGeom prst="rect">
            <a:avLst/>
          </a:prstGeom>
          <a:noFill/>
          <a:ln>
            <a:noFill/>
          </a:ln>
        </p:spPr>
        <p:txBody>
          <a:bodyPr lIns="90000" tIns="45000" rIns="90000" bIns="45000">
            <a:noAutofit/>
          </a:bodyPr>
          <a:lstStyle/>
          <a:p>
            <a:pPr marL="365760" indent="-282960">
              <a:lnSpc>
                <a:spcPct val="100000"/>
              </a:lnSpc>
              <a:spcBef>
                <a:spcPts val="601"/>
              </a:spcBef>
              <a:buClr>
                <a:srgbClr val="3891A7"/>
              </a:buClr>
              <a:buSzPct val="80000"/>
              <a:buFont typeface="Wingdings" charset="2"/>
              <a:buChar char=""/>
            </a:pPr>
            <a:r>
              <a:rPr lang="en-US" sz="1600" b="0" strike="noStrike" spc="-1" dirty="0">
                <a:solidFill>
                  <a:srgbClr val="000000"/>
                </a:solidFill>
                <a:latin typeface="Gill Sans MT"/>
              </a:rPr>
              <a:t>Introduction</a:t>
            </a:r>
          </a:p>
          <a:p>
            <a:pPr marL="640080" lvl="1" indent="-237240">
              <a:lnSpc>
                <a:spcPct val="100000"/>
              </a:lnSpc>
              <a:buClr>
                <a:srgbClr val="3891A7"/>
              </a:buClr>
              <a:buFont typeface="Wingdings" charset="2"/>
              <a:buChar char=""/>
            </a:pPr>
            <a:r>
              <a:rPr lang="en-US" sz="1400" b="0" strike="noStrike" spc="-1" dirty="0">
                <a:solidFill>
                  <a:srgbClr val="0070C0"/>
                </a:solidFill>
                <a:latin typeface="Gill Sans MT"/>
              </a:rPr>
              <a:t>Motivations</a:t>
            </a:r>
          </a:p>
          <a:p>
            <a:pPr marL="640080" lvl="1" indent="-237240">
              <a:lnSpc>
                <a:spcPct val="100000"/>
              </a:lnSpc>
              <a:buClr>
                <a:srgbClr val="3891A7"/>
              </a:buClr>
              <a:buFont typeface="Wingdings" charset="2"/>
              <a:buChar char=""/>
            </a:pPr>
            <a:r>
              <a:rPr lang="en-US" sz="1400" spc="-1" dirty="0">
                <a:solidFill>
                  <a:srgbClr val="0070C0"/>
                </a:solidFill>
                <a:latin typeface="Gill Sans MT"/>
              </a:rPr>
              <a:t>Uniqueness of the work</a:t>
            </a:r>
            <a:endParaRPr lang="en-US" sz="1400" b="0" strike="noStrike" spc="-1" dirty="0">
              <a:solidFill>
                <a:srgbClr val="0070C0"/>
              </a:solidFill>
              <a:latin typeface="Gill Sans MT"/>
            </a:endParaRPr>
          </a:p>
          <a:p>
            <a:pPr marL="365760" indent="-282960">
              <a:lnSpc>
                <a:spcPct val="100000"/>
              </a:lnSpc>
              <a:spcBef>
                <a:spcPts val="601"/>
              </a:spcBef>
              <a:buClr>
                <a:srgbClr val="3891A7"/>
              </a:buClr>
              <a:buSzPct val="80000"/>
              <a:buFont typeface="Wingdings" charset="2"/>
              <a:buChar char=""/>
            </a:pPr>
            <a:r>
              <a:rPr lang="en-US" sz="1600" b="0" strike="noStrike" spc="-1" dirty="0">
                <a:solidFill>
                  <a:srgbClr val="000000"/>
                </a:solidFill>
                <a:latin typeface="Gill Sans MT"/>
              </a:rPr>
              <a:t>Literature Survey</a:t>
            </a:r>
          </a:p>
          <a:p>
            <a:pPr marL="640080" lvl="1" indent="-237240">
              <a:lnSpc>
                <a:spcPct val="100000"/>
              </a:lnSpc>
              <a:spcBef>
                <a:spcPts val="550"/>
              </a:spcBef>
              <a:buClr>
                <a:srgbClr val="3891A7"/>
              </a:buClr>
              <a:buFont typeface="Wingdings" charset="2"/>
              <a:buChar char=""/>
            </a:pPr>
            <a:r>
              <a:rPr lang="en-US" sz="1400" b="0" strike="noStrike" spc="-1" dirty="0">
                <a:solidFill>
                  <a:srgbClr val="0070C0"/>
                </a:solidFill>
                <a:latin typeface="Gill Sans MT"/>
              </a:rPr>
              <a:t>Existing System</a:t>
            </a:r>
          </a:p>
          <a:p>
            <a:pPr marL="640080" lvl="1" indent="-237240">
              <a:lnSpc>
                <a:spcPct val="100000"/>
              </a:lnSpc>
              <a:spcBef>
                <a:spcPts val="550"/>
              </a:spcBef>
              <a:buClr>
                <a:srgbClr val="3891A7"/>
              </a:buClr>
              <a:buFont typeface="Wingdings" charset="2"/>
              <a:buChar char=""/>
            </a:pPr>
            <a:r>
              <a:rPr lang="en-US" sz="1400" b="0" strike="noStrike" spc="-1" dirty="0">
                <a:solidFill>
                  <a:srgbClr val="0070C0"/>
                </a:solidFill>
                <a:latin typeface="Gill Sans MT"/>
              </a:rPr>
              <a:t>Problem Identification</a:t>
            </a:r>
          </a:p>
          <a:p>
            <a:pPr marL="365760" indent="-282960">
              <a:lnSpc>
                <a:spcPct val="100000"/>
              </a:lnSpc>
              <a:spcBef>
                <a:spcPts val="601"/>
              </a:spcBef>
              <a:buClr>
                <a:srgbClr val="3891A7"/>
              </a:buClr>
              <a:buSzPct val="80000"/>
              <a:buFont typeface="Wingdings" charset="2"/>
              <a:buChar char=""/>
            </a:pPr>
            <a:r>
              <a:rPr lang="en-US" sz="1600" b="0" strike="noStrike" spc="-1" dirty="0">
                <a:solidFill>
                  <a:srgbClr val="000000"/>
                </a:solidFill>
                <a:latin typeface="Gill Sans MT"/>
              </a:rPr>
              <a:t>Schematic Layout OR Model Diagram</a:t>
            </a:r>
          </a:p>
          <a:p>
            <a:pPr marL="365760" indent="-282960">
              <a:lnSpc>
                <a:spcPct val="100000"/>
              </a:lnSpc>
              <a:spcBef>
                <a:spcPts val="601"/>
              </a:spcBef>
              <a:buClr>
                <a:srgbClr val="3891A7"/>
              </a:buClr>
              <a:buSzPct val="80000"/>
              <a:buFont typeface="Wingdings" charset="2"/>
              <a:buChar char=""/>
            </a:pPr>
            <a:r>
              <a:rPr lang="en-US" sz="1600" b="0" strike="noStrike" spc="-1" dirty="0">
                <a:solidFill>
                  <a:srgbClr val="000000"/>
                </a:solidFill>
                <a:latin typeface="Gill Sans MT"/>
              </a:rPr>
              <a:t>Methods OR Tools OR Algorithms used</a:t>
            </a:r>
          </a:p>
          <a:p>
            <a:pPr marL="365760" indent="-282960">
              <a:lnSpc>
                <a:spcPct val="100000"/>
              </a:lnSpc>
              <a:spcBef>
                <a:spcPts val="601"/>
              </a:spcBef>
              <a:buClr>
                <a:srgbClr val="3891A7"/>
              </a:buClr>
              <a:buSzPct val="80000"/>
              <a:buFont typeface="Wingdings" charset="2"/>
              <a:buChar char=""/>
            </a:pPr>
            <a:r>
              <a:rPr lang="en-US" sz="1600" spc="-1" dirty="0">
                <a:solidFill>
                  <a:srgbClr val="000000"/>
                </a:solidFill>
                <a:latin typeface="Gill Sans MT"/>
              </a:rPr>
              <a:t>Experimentation and Results</a:t>
            </a:r>
          </a:p>
          <a:p>
            <a:pPr marL="640080" lvl="1" indent="-237240">
              <a:buClr>
                <a:srgbClr val="3891A7"/>
              </a:buClr>
              <a:buSzPct val="80000"/>
              <a:buFont typeface="Wingdings" charset="2"/>
              <a:buChar char=""/>
            </a:pPr>
            <a:r>
              <a:rPr lang="en-IN" sz="1400" spc="-1" dirty="0">
                <a:solidFill>
                  <a:srgbClr val="0070C0"/>
                </a:solidFill>
                <a:latin typeface="Gill Sans MT"/>
              </a:rPr>
              <a:t>System/Model Specifications</a:t>
            </a:r>
            <a:endParaRPr lang="en-US" sz="1400" spc="-1" dirty="0">
              <a:solidFill>
                <a:srgbClr val="0070C0"/>
              </a:solidFill>
              <a:latin typeface="Gill Sans MT"/>
            </a:endParaRPr>
          </a:p>
          <a:p>
            <a:pPr marL="640080" lvl="1" indent="-237240">
              <a:buClr>
                <a:srgbClr val="3891A7"/>
              </a:buClr>
              <a:buSzPct val="80000"/>
              <a:buFont typeface="Wingdings" charset="2"/>
              <a:buChar char=""/>
            </a:pPr>
            <a:r>
              <a:rPr lang="en-US" sz="1400" spc="-1" dirty="0">
                <a:solidFill>
                  <a:srgbClr val="0070C0"/>
                </a:solidFill>
                <a:latin typeface="Gill Sans MT"/>
              </a:rPr>
              <a:t>Datasets Description (if any)</a:t>
            </a:r>
          </a:p>
          <a:p>
            <a:pPr marL="640080" lvl="1" indent="-237240">
              <a:buClr>
                <a:srgbClr val="3891A7"/>
              </a:buClr>
              <a:buSzPct val="80000"/>
              <a:buFont typeface="Wingdings" charset="2"/>
              <a:buChar char=""/>
            </a:pPr>
            <a:r>
              <a:rPr lang="en-IN" sz="1400" spc="-1" dirty="0">
                <a:solidFill>
                  <a:srgbClr val="0070C0"/>
                </a:solidFill>
                <a:latin typeface="Gill Sans MT"/>
              </a:rPr>
              <a:t>Parameters used (if any</a:t>
            </a:r>
            <a:r>
              <a:rPr lang="en-IN" sz="1600" spc="-1" dirty="0">
                <a:solidFill>
                  <a:srgbClr val="0070C0"/>
                </a:solidFill>
                <a:latin typeface="Gill Sans MT"/>
              </a:rPr>
              <a:t>)</a:t>
            </a:r>
          </a:p>
          <a:p>
            <a:pPr marL="640080" lvl="1" indent="-237240">
              <a:buClr>
                <a:srgbClr val="3891A7"/>
              </a:buClr>
              <a:buSzPct val="80000"/>
              <a:buFont typeface="Wingdings" charset="2"/>
              <a:buChar char=""/>
            </a:pPr>
            <a:r>
              <a:rPr lang="en-IN" sz="1400" spc="-1" dirty="0">
                <a:solidFill>
                  <a:srgbClr val="0070C0"/>
                </a:solidFill>
                <a:latin typeface="Gill Sans MT"/>
              </a:rPr>
              <a:t>Experimental outcomes (Tables and Figures)</a:t>
            </a:r>
          </a:p>
          <a:p>
            <a:pPr marL="640080" lvl="1" indent="-237240">
              <a:buClr>
                <a:srgbClr val="3891A7"/>
              </a:buClr>
              <a:buSzPct val="80000"/>
              <a:buFont typeface="Wingdings" charset="2"/>
              <a:buChar char=""/>
            </a:pPr>
            <a:r>
              <a:rPr lang="en-IN" sz="1400" spc="-1" dirty="0">
                <a:solidFill>
                  <a:srgbClr val="0070C0"/>
                </a:solidFill>
                <a:latin typeface="Gill Sans MT"/>
              </a:rPr>
              <a:t>Result Analysis and Validation</a:t>
            </a:r>
          </a:p>
          <a:p>
            <a:pPr marL="365760" indent="-282960">
              <a:lnSpc>
                <a:spcPct val="100000"/>
              </a:lnSpc>
              <a:spcBef>
                <a:spcPts val="601"/>
              </a:spcBef>
              <a:buClr>
                <a:srgbClr val="3891A7"/>
              </a:buClr>
              <a:buSzPct val="80000"/>
              <a:buFont typeface="Wingdings" charset="2"/>
              <a:buChar char=""/>
            </a:pPr>
            <a:r>
              <a:rPr lang="en-US" sz="1600" spc="-1" dirty="0">
                <a:solidFill>
                  <a:srgbClr val="000000"/>
                </a:solidFill>
                <a:latin typeface="Gill Sans MT"/>
              </a:rPr>
              <a:t>Conclusion and Future Scope (Key Findings)</a:t>
            </a:r>
            <a:endParaRPr lang="en-US" sz="1600" b="0" strike="noStrike" spc="-1" dirty="0">
              <a:solidFill>
                <a:srgbClr val="000000"/>
              </a:solidFill>
              <a:latin typeface="Gill Sans MT"/>
            </a:endParaRPr>
          </a:p>
          <a:p>
            <a:pPr marL="365760" lvl="1" indent="-282960">
              <a:spcBef>
                <a:spcPts val="601"/>
              </a:spcBef>
              <a:buClr>
                <a:srgbClr val="3891A7"/>
              </a:buClr>
              <a:buSzPct val="80000"/>
              <a:buFont typeface="Wingdings" charset="2"/>
              <a:buChar char=""/>
            </a:pPr>
            <a:r>
              <a:rPr lang="en-IN" sz="1600" spc="-1" dirty="0">
                <a:solidFill>
                  <a:srgbClr val="000000"/>
                </a:solidFill>
                <a:latin typeface="Gill Sans MT"/>
              </a:rPr>
              <a:t>Bibliography</a:t>
            </a:r>
            <a:endParaRPr lang="en-US" sz="1600" spc="-1" dirty="0">
              <a:solidFill>
                <a:srgbClr val="000000"/>
              </a:solidFill>
              <a:latin typeface="Gill Sans MT"/>
            </a:endParaRPr>
          </a:p>
        </p:txBody>
      </p:sp>
      <p:sp>
        <p:nvSpPr>
          <p:cNvPr id="103"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598A15F4-BA1A-4DF0-8C36-812FE3A649CD}" type="slidenum">
              <a:rPr lang="en-IN" sz="1200" b="0" strike="noStrike" spc="-1">
                <a:solidFill>
                  <a:srgbClr val="B5A989"/>
                </a:solidFill>
                <a:latin typeface="Gill Sans MT"/>
              </a:rPr>
              <a:pPr algn="ctr">
                <a:lnSpc>
                  <a:spcPct val="100000"/>
                </a:lnSpc>
              </a:pPr>
              <a:t>2</a:t>
            </a:fld>
            <a:endParaRPr lang="en-IN" sz="1200" b="0" strike="noStrike" spc="-1">
              <a:latin typeface="Times New Roman"/>
            </a:endParaRPr>
          </a:p>
        </p:txBody>
      </p:sp>
    </p:spTree>
    <p:extLst>
      <p:ext uri="{BB962C8B-B14F-4D97-AF65-F5344CB8AC3E}">
        <p14:creationId xmlns:p14="http://schemas.microsoft.com/office/powerpoint/2010/main" val="305493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2915816" y="57510"/>
            <a:ext cx="8577952" cy="856980"/>
          </a:xfrm>
          <a:prstGeom prst="rect">
            <a:avLst/>
          </a:prstGeom>
          <a:noFill/>
          <a:ln>
            <a:noFill/>
          </a:ln>
        </p:spPr>
        <p:txBody>
          <a:bodyPr lIns="90000" tIns="45000" rIns="90000" bIns="45000" anchor="ctr">
            <a:noAutofit/>
          </a:bodyPr>
          <a:lstStyle/>
          <a:p>
            <a:pPr>
              <a:lnSpc>
                <a:spcPct val="100000"/>
              </a:lnSpc>
            </a:pPr>
            <a:r>
              <a:rPr lang="en-US" sz="2800" b="1" u="sng" spc="-1" dirty="0">
                <a:solidFill>
                  <a:srgbClr val="572314"/>
                </a:solidFill>
                <a:latin typeface="Times New Roman" panose="02020603050405020304" pitchFamily="18" charset="0"/>
                <a:cs typeface="Times New Roman" pitchFamily="18" charset="0"/>
              </a:rPr>
              <a:t>Introduction</a:t>
            </a:r>
          </a:p>
        </p:txBody>
      </p:sp>
      <p:sp>
        <p:nvSpPr>
          <p:cNvPr id="106" name="TextShape 2"/>
          <p:cNvSpPr txBox="1"/>
          <p:nvPr/>
        </p:nvSpPr>
        <p:spPr>
          <a:xfrm>
            <a:off x="179512" y="914490"/>
            <a:ext cx="8577952" cy="4024204"/>
          </a:xfrm>
          <a:prstGeom prst="rect">
            <a:avLst/>
          </a:prstGeom>
          <a:noFill/>
          <a:ln>
            <a:noFill/>
          </a:ln>
        </p:spPr>
        <p:txBody>
          <a:bodyPr lIns="90000" tIns="45000" rIns="90000" bIns="45000">
            <a:noAutofit/>
          </a:bodyPr>
          <a:lstStyle/>
          <a:p>
            <a:pPr marL="82800" algn="just">
              <a:spcBef>
                <a:spcPts val="601"/>
              </a:spcBef>
              <a:buFont typeface="Arial" pitchFamily="34" charset="0"/>
              <a:buChar char="•"/>
            </a:pPr>
            <a:r>
              <a:rPr lang="en-US" sz="1400" dirty="0">
                <a:latin typeface="Gill Sans MT" pitchFamily="34" charset="0"/>
              </a:rPr>
              <a:t> The retail grocery industry plays a crucial role in providing essential goods to consumers, but stock-outs and unpredictable availability of products can cause inconvenience and frustration.</a:t>
            </a:r>
          </a:p>
          <a:p>
            <a:pPr marL="82800" algn="just">
              <a:spcBef>
                <a:spcPts val="601"/>
              </a:spcBef>
            </a:pPr>
            <a:endParaRPr lang="en-US" sz="1400" dirty="0">
              <a:latin typeface="Gill Sans MT" pitchFamily="34" charset="0"/>
            </a:endParaRPr>
          </a:p>
          <a:p>
            <a:pPr marL="82800" algn="just">
              <a:spcBef>
                <a:spcPts val="601"/>
              </a:spcBef>
              <a:buFont typeface="Arial" pitchFamily="34" charset="0"/>
              <a:buChar char="•"/>
            </a:pPr>
            <a:r>
              <a:rPr lang="en-US" sz="1400" dirty="0">
                <a:latin typeface="Gill Sans MT" pitchFamily="34" charset="0"/>
              </a:rPr>
              <a:t> The Grocery Availability Checker and Stock Predictor project aims to address this issue by utilizing machine learning techniques to forecast when specific food items will run out and determine their availability in stores.  The system analyzes customer shopping history, needs, and store sales records</a:t>
            </a:r>
          </a:p>
          <a:p>
            <a:pPr marL="82800" algn="just">
              <a:spcBef>
                <a:spcPts val="601"/>
              </a:spcBef>
              <a:buFont typeface="Arial" pitchFamily="34" charset="0"/>
              <a:buChar char="•"/>
            </a:pPr>
            <a:endParaRPr lang="en-US" sz="1400" dirty="0">
              <a:latin typeface="Gill Sans MT" pitchFamily="34" charset="0"/>
            </a:endParaRPr>
          </a:p>
          <a:p>
            <a:pPr marL="82800" algn="just">
              <a:spcBef>
                <a:spcPts val="601"/>
              </a:spcBef>
              <a:buFont typeface="Arial" pitchFamily="34" charset="0"/>
              <a:buChar char="•"/>
            </a:pPr>
            <a:r>
              <a:rPr lang="en-US" sz="1400" dirty="0">
                <a:latin typeface="Gill Sans MT" pitchFamily="34" charset="0"/>
              </a:rPr>
              <a:t> By developing an intelligent system, we can improve the shopping experience for consumers, save their time and money, and contribute to sustainable development goals.</a:t>
            </a:r>
          </a:p>
          <a:p>
            <a:pPr marL="82800" algn="just">
              <a:spcBef>
                <a:spcPts val="601"/>
              </a:spcBef>
            </a:pPr>
            <a:endParaRPr lang="en-US" sz="1400" dirty="0">
              <a:latin typeface="Gill Sans MT" pitchFamily="34" charset="0"/>
            </a:endParaRPr>
          </a:p>
          <a:p>
            <a:pPr marL="82800" algn="just">
              <a:spcBef>
                <a:spcPts val="601"/>
              </a:spcBef>
              <a:buFont typeface="Arial" pitchFamily="34" charset="0"/>
              <a:buChar char="•"/>
            </a:pPr>
            <a:r>
              <a:rPr lang="en-US" sz="1400" dirty="0"/>
              <a:t> This research study focuses on leveraging historical data, regression, and random forest classifier algorithms to build an accurate prediction model.</a:t>
            </a:r>
          </a:p>
          <a:p>
            <a:pPr marL="82800" algn="just">
              <a:spcBef>
                <a:spcPts val="601"/>
              </a:spcBef>
            </a:pPr>
            <a:endParaRPr lang="en-US" sz="1400" dirty="0"/>
          </a:p>
          <a:p>
            <a:pPr marL="82800" algn="just">
              <a:spcBef>
                <a:spcPts val="601"/>
              </a:spcBef>
              <a:buFont typeface="Arial" pitchFamily="34" charset="0"/>
              <a:buChar char="•"/>
            </a:pPr>
            <a:r>
              <a:rPr lang="en-US" sz="1400" dirty="0"/>
              <a:t> The application of machine learning in grocery availability prediction is a novel approach that has the potential to revolutionize supply chain management in the retail industry.</a:t>
            </a:r>
          </a:p>
        </p:txBody>
      </p:sp>
      <p:sp>
        <p:nvSpPr>
          <p:cNvPr id="107"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6524399E-7446-4F74-B823-A4CC295C522F}" type="slidenum">
              <a:rPr lang="en-IN" sz="1200" b="0" strike="noStrike" spc="-1">
                <a:solidFill>
                  <a:srgbClr val="B5A989"/>
                </a:solidFill>
                <a:latin typeface="Gill Sans MT"/>
              </a:rPr>
              <a:pPr algn="ctr">
                <a:lnSpc>
                  <a:spcPct val="100000"/>
                </a:lnSpc>
              </a:pPr>
              <a:t>3</a:t>
            </a:fld>
            <a:endParaRPr lang="en-IN" sz="1200" b="0" strike="noStrike" spc="-1">
              <a:latin typeface="Times New Roman"/>
            </a:endParaRPr>
          </a:p>
        </p:txBody>
      </p:sp>
      <p:pic>
        <p:nvPicPr>
          <p:cNvPr id="108" name="Picture 2"/>
          <p:cNvPicPr/>
          <p:nvPr/>
        </p:nvPicPr>
        <p:blipFill>
          <a:blip r:embed="rId2" cstate="print"/>
          <a:stretch/>
        </p:blipFill>
        <p:spPr>
          <a:xfrm>
            <a:off x="8100392" y="1890"/>
            <a:ext cx="970168" cy="849960"/>
          </a:xfrm>
          <a:prstGeom prst="rect">
            <a:avLst/>
          </a:prstGeom>
          <a:ln>
            <a:noFill/>
          </a:ln>
        </p:spPr>
      </p:pic>
    </p:spTree>
    <p:extLst>
      <p:ext uri="{BB962C8B-B14F-4D97-AF65-F5344CB8AC3E}">
        <p14:creationId xmlns:p14="http://schemas.microsoft.com/office/powerpoint/2010/main" val="1860370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8CA457-0485-F4AD-6DCA-226A5BF1EF14}"/>
              </a:ext>
            </a:extLst>
          </p:cNvPr>
          <p:cNvSpPr txBox="1"/>
          <p:nvPr/>
        </p:nvSpPr>
        <p:spPr>
          <a:xfrm>
            <a:off x="2915816" y="274753"/>
            <a:ext cx="2024659" cy="523220"/>
          </a:xfrm>
          <a:prstGeom prst="rect">
            <a:avLst/>
          </a:prstGeom>
          <a:noFill/>
        </p:spPr>
        <p:txBody>
          <a:bodyPr wrap="square" rtlCol="0">
            <a:spAutoFit/>
          </a:bodyPr>
          <a:lstStyle/>
          <a:p>
            <a:r>
              <a:rPr lang="en-US" sz="2800" b="1" u="sng" dirty="0">
                <a:solidFill>
                  <a:schemeClr val="accent2">
                    <a:lumMod val="50000"/>
                  </a:schemeClr>
                </a:solidFill>
                <a:latin typeface="Times New Roman" panose="02020603050405020304" pitchFamily="18" charset="0"/>
                <a:cs typeface="Times New Roman" panose="02020603050405020304" pitchFamily="18" charset="0"/>
              </a:rPr>
              <a:t>Motivation</a:t>
            </a:r>
          </a:p>
        </p:txBody>
      </p:sp>
      <p:sp>
        <p:nvSpPr>
          <p:cNvPr id="5" name="TextBox 4">
            <a:extLst>
              <a:ext uri="{FF2B5EF4-FFF2-40B4-BE49-F238E27FC236}">
                <a16:creationId xmlns:a16="http://schemas.microsoft.com/office/drawing/2014/main" id="{02A360D8-3F82-926A-D68D-B3C1307FAA39}"/>
              </a:ext>
            </a:extLst>
          </p:cNvPr>
          <p:cNvSpPr txBox="1"/>
          <p:nvPr/>
        </p:nvSpPr>
        <p:spPr>
          <a:xfrm>
            <a:off x="107504" y="1144651"/>
            <a:ext cx="8496944" cy="3724096"/>
          </a:xfrm>
          <a:prstGeom prst="rect">
            <a:avLst/>
          </a:prstGeom>
          <a:noFill/>
        </p:spPr>
        <p:txBody>
          <a:bodyPr wrap="square" rtlCol="0">
            <a:spAutoFit/>
          </a:bodyPr>
          <a:lstStyle/>
          <a:p>
            <a:pPr marL="368550" indent="-285750" algn="just">
              <a:spcBef>
                <a:spcPts val="601"/>
              </a:spcBef>
              <a:buFont typeface="Arial" pitchFamily="34" charset="0"/>
              <a:buChar char="•"/>
            </a:pPr>
            <a:r>
              <a:rPr lang="en-US" sz="1400" dirty="0">
                <a:latin typeface="Gill Sans MT" pitchFamily="34" charset="0"/>
              </a:rPr>
              <a:t>The motivation behind this project stems from the desire to enhance the efficiency of grocery shopping by reducing stock-outs and ensuring the availability of desired products.</a:t>
            </a:r>
          </a:p>
          <a:p>
            <a:pPr marL="368550" indent="-285750" algn="just">
              <a:spcBef>
                <a:spcPts val="601"/>
              </a:spcBef>
              <a:buFont typeface="Arial" pitchFamily="34" charset="0"/>
              <a:buChar char="•"/>
            </a:pPr>
            <a:endParaRPr lang="en-US" sz="1400" dirty="0">
              <a:latin typeface="Gill Sans MT" pitchFamily="34" charset="0"/>
            </a:endParaRPr>
          </a:p>
          <a:p>
            <a:pPr marL="368550" indent="-285750" algn="just">
              <a:spcBef>
                <a:spcPts val="601"/>
              </a:spcBef>
              <a:buFont typeface="Arial" pitchFamily="34" charset="0"/>
              <a:buChar char="•"/>
            </a:pPr>
            <a:r>
              <a:rPr lang="en-US" sz="1400" dirty="0">
                <a:latin typeface="Gill Sans MT" pitchFamily="34" charset="0"/>
              </a:rPr>
              <a:t>Stock-outs not only inconvenience consumers but also lead to lost sales opportunities for retailers and can negatively impact customer loyalty.</a:t>
            </a:r>
          </a:p>
          <a:p>
            <a:pPr marL="368550" indent="-285750" algn="just">
              <a:spcBef>
                <a:spcPts val="601"/>
              </a:spcBef>
              <a:buFont typeface="Arial" pitchFamily="34" charset="0"/>
              <a:buChar char="•"/>
            </a:pPr>
            <a:endParaRPr lang="en-US" sz="1400" dirty="0">
              <a:latin typeface="Gill Sans MT" pitchFamily="34" charset="0"/>
            </a:endParaRPr>
          </a:p>
          <a:p>
            <a:pPr marL="368550" indent="-285750" algn="just">
              <a:spcBef>
                <a:spcPts val="601"/>
              </a:spcBef>
              <a:buFont typeface="Arial" pitchFamily="34" charset="0"/>
              <a:buChar char="•"/>
            </a:pPr>
            <a:r>
              <a:rPr lang="en-US" sz="1400" dirty="0">
                <a:latin typeface="Gill Sans MT" pitchFamily="34" charset="0"/>
              </a:rPr>
              <a:t>By developing a reliable Grocery Availability Checker and Stock Predictor, we aim to optimize the shopping experience for consumers and improve the overall efficiency of the retail supply chain.</a:t>
            </a:r>
          </a:p>
          <a:p>
            <a:pPr marL="368550" indent="-285750" algn="just">
              <a:spcBef>
                <a:spcPts val="601"/>
              </a:spcBef>
              <a:buFont typeface="Arial" pitchFamily="34" charset="0"/>
              <a:buChar char="•"/>
            </a:pPr>
            <a:endParaRPr lang="en-US" sz="1400" dirty="0">
              <a:latin typeface="Gill Sans MT" pitchFamily="34" charset="0"/>
            </a:endParaRPr>
          </a:p>
          <a:p>
            <a:pPr marL="368550" indent="-285750" algn="just">
              <a:spcBef>
                <a:spcPts val="601"/>
              </a:spcBef>
              <a:buFont typeface="Arial" pitchFamily="34" charset="0"/>
              <a:buChar char="•"/>
            </a:pPr>
            <a:r>
              <a:rPr lang="en-US" sz="1400" dirty="0">
                <a:latin typeface="Gill Sans MT" pitchFamily="34" charset="0"/>
                <a:cs typeface="Calibri" panose="020F0502020204030204" pitchFamily="34" charset="0"/>
              </a:rPr>
              <a:t>This project aligns with the growing demand for data-driven decision-making in various industries and contributes to the advancement of machine learning applications in the retail sector.</a:t>
            </a:r>
          </a:p>
          <a:p>
            <a:pPr marL="82800" algn="just">
              <a:spcBef>
                <a:spcPts val="601"/>
              </a:spcBef>
            </a:pPr>
            <a:endParaRPr lang="en-US" sz="1400" dirty="0">
              <a:latin typeface="Gill Sans MT" pitchFamily="34" charset="0"/>
              <a:cs typeface="Calibri" panose="020F0502020204030204" pitchFamily="34" charset="0"/>
            </a:endParaRPr>
          </a:p>
          <a:p>
            <a:pPr marL="368550" indent="-285750" algn="just">
              <a:spcBef>
                <a:spcPts val="601"/>
              </a:spcBef>
              <a:buFont typeface="Arial" pitchFamily="34" charset="0"/>
              <a:buChar char="•"/>
            </a:pPr>
            <a:r>
              <a:rPr lang="en-US" sz="1400" dirty="0">
                <a:latin typeface="Gill Sans MT" pitchFamily="34" charset="0"/>
                <a:cs typeface="Calibri" panose="020F0502020204030204" pitchFamily="34" charset="0"/>
              </a:rPr>
              <a:t>Furthermore, the reduction of food waste through improved inventory management supports sustainability efforts and environmental conservation.</a:t>
            </a:r>
          </a:p>
        </p:txBody>
      </p:sp>
      <p:pic>
        <p:nvPicPr>
          <p:cNvPr id="6" name="Picture 3">
            <a:extLst>
              <a:ext uri="{FF2B5EF4-FFF2-40B4-BE49-F238E27FC236}">
                <a16:creationId xmlns:a16="http://schemas.microsoft.com/office/drawing/2014/main" id="{85E6299F-5DCB-3F4F-A068-FAD9D373BDD8}"/>
              </a:ext>
            </a:extLst>
          </p:cNvPr>
          <p:cNvPicPr/>
          <p:nvPr/>
        </p:nvPicPr>
        <p:blipFill>
          <a:blip r:embed="rId2" cstate="print"/>
          <a:stretch/>
        </p:blipFill>
        <p:spPr>
          <a:xfrm>
            <a:off x="8100392" y="240479"/>
            <a:ext cx="826880" cy="774110"/>
          </a:xfrm>
          <a:prstGeom prst="rect">
            <a:avLst/>
          </a:prstGeom>
          <a:ln>
            <a:noFill/>
          </a:ln>
        </p:spPr>
      </p:pic>
    </p:spTree>
    <p:extLst>
      <p:ext uri="{BB962C8B-B14F-4D97-AF65-F5344CB8AC3E}">
        <p14:creationId xmlns:p14="http://schemas.microsoft.com/office/powerpoint/2010/main" val="380618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D8525F39-B471-DC68-3CBC-0DBD376E46CD}"/>
              </a:ext>
            </a:extLst>
          </p:cNvPr>
          <p:cNvPicPr/>
          <p:nvPr/>
        </p:nvPicPr>
        <p:blipFill>
          <a:blip r:embed="rId2" cstate="print"/>
          <a:stretch/>
        </p:blipFill>
        <p:spPr>
          <a:xfrm>
            <a:off x="7956376" y="123478"/>
            <a:ext cx="898888" cy="819103"/>
          </a:xfrm>
          <a:prstGeom prst="rect">
            <a:avLst/>
          </a:prstGeom>
          <a:ln>
            <a:noFill/>
          </a:ln>
        </p:spPr>
      </p:pic>
      <p:sp>
        <p:nvSpPr>
          <p:cNvPr id="3" name="TextBox 2">
            <a:extLst>
              <a:ext uri="{FF2B5EF4-FFF2-40B4-BE49-F238E27FC236}">
                <a16:creationId xmlns:a16="http://schemas.microsoft.com/office/drawing/2014/main" id="{B1499287-5FF8-3642-8981-421791CAE2E6}"/>
              </a:ext>
            </a:extLst>
          </p:cNvPr>
          <p:cNvSpPr txBox="1"/>
          <p:nvPr/>
        </p:nvSpPr>
        <p:spPr>
          <a:xfrm>
            <a:off x="2411760" y="271419"/>
            <a:ext cx="3788217" cy="523220"/>
          </a:xfrm>
          <a:prstGeom prst="rect">
            <a:avLst/>
          </a:prstGeom>
          <a:noFill/>
        </p:spPr>
        <p:txBody>
          <a:bodyPr wrap="none" rtlCol="0">
            <a:spAutoFit/>
          </a:bodyPr>
          <a:lstStyle/>
          <a:p>
            <a:r>
              <a:rPr lang="en-US" sz="2800" b="1" u="sng" dirty="0">
                <a:solidFill>
                  <a:schemeClr val="accent2">
                    <a:lumMod val="50000"/>
                  </a:schemeClr>
                </a:solidFill>
                <a:latin typeface="Times New Roman" panose="02020603050405020304" pitchFamily="18" charset="0"/>
                <a:cs typeface="Times New Roman" panose="02020603050405020304" pitchFamily="18" charset="0"/>
              </a:rPr>
              <a:t>Uniqueness of the work</a:t>
            </a:r>
          </a:p>
        </p:txBody>
      </p:sp>
      <p:sp>
        <p:nvSpPr>
          <p:cNvPr id="5" name="TextBox 4">
            <a:extLst>
              <a:ext uri="{FF2B5EF4-FFF2-40B4-BE49-F238E27FC236}">
                <a16:creationId xmlns:a16="http://schemas.microsoft.com/office/drawing/2014/main" id="{571E40FD-818D-0F9E-042D-BD5290873C39}"/>
              </a:ext>
            </a:extLst>
          </p:cNvPr>
          <p:cNvSpPr txBox="1"/>
          <p:nvPr/>
        </p:nvSpPr>
        <p:spPr>
          <a:xfrm>
            <a:off x="458147" y="1071339"/>
            <a:ext cx="8424936" cy="3000821"/>
          </a:xfrm>
          <a:prstGeom prst="rect">
            <a:avLst/>
          </a:prstGeom>
          <a:noFill/>
        </p:spPr>
        <p:txBody>
          <a:bodyPr wrap="square">
            <a:spAutoFit/>
          </a:bodyPr>
          <a:lstStyle/>
          <a:p>
            <a:pPr marL="82800" lvl="1" algn="just">
              <a:spcBef>
                <a:spcPts val="601"/>
              </a:spcBef>
              <a:buClr>
                <a:srgbClr val="3891A7"/>
              </a:buClr>
            </a:pPr>
            <a:endParaRPr lang="en-US" sz="1400" dirty="0">
              <a:latin typeface="Gill Sans MT" pitchFamily="34" charset="0"/>
            </a:endParaRPr>
          </a:p>
          <a:p>
            <a:pPr marL="82800" lvl="1" algn="just">
              <a:spcBef>
                <a:spcPts val="601"/>
              </a:spcBef>
              <a:buClr>
                <a:srgbClr val="3891A7"/>
              </a:buClr>
              <a:buFont typeface="Arial" pitchFamily="34" charset="0"/>
              <a:buChar char="•"/>
            </a:pPr>
            <a:r>
              <a:rPr lang="en-US" sz="1400" dirty="0">
                <a:latin typeface="Gill Sans MT" pitchFamily="34" charset="0"/>
              </a:rPr>
              <a:t>Utilization of AdaBoost classifier for enhanced prediction accuracy.</a:t>
            </a:r>
          </a:p>
          <a:p>
            <a:pPr marL="82800" lvl="1" algn="just">
              <a:spcBef>
                <a:spcPts val="601"/>
              </a:spcBef>
              <a:buClr>
                <a:srgbClr val="3891A7"/>
              </a:buClr>
            </a:pPr>
            <a:endParaRPr lang="en-US" sz="1400" dirty="0">
              <a:latin typeface="Gill Sans MT" pitchFamily="34" charset="0"/>
            </a:endParaRPr>
          </a:p>
          <a:p>
            <a:pPr marL="82800" lvl="1" algn="just">
              <a:spcBef>
                <a:spcPts val="601"/>
              </a:spcBef>
              <a:buClr>
                <a:srgbClr val="3891A7"/>
              </a:buClr>
              <a:buFont typeface="Arial" pitchFamily="34" charset="0"/>
              <a:buChar char="•"/>
            </a:pPr>
            <a:r>
              <a:rPr lang="en-US" sz="1400" dirty="0">
                <a:latin typeface="Gill Sans MT" pitchFamily="34" charset="0"/>
              </a:rPr>
              <a:t>Integration of K-fold cross-validation technique for robust model evaluation.</a:t>
            </a:r>
          </a:p>
          <a:p>
            <a:pPr marL="82800" lvl="1" algn="just">
              <a:spcBef>
                <a:spcPts val="601"/>
              </a:spcBef>
              <a:buClr>
                <a:srgbClr val="3891A7"/>
              </a:buClr>
            </a:pPr>
            <a:endParaRPr lang="en-US" sz="1400" dirty="0">
              <a:latin typeface="Gill Sans MT" pitchFamily="34" charset="0"/>
            </a:endParaRPr>
          </a:p>
          <a:p>
            <a:pPr marL="82800" lvl="1" algn="just">
              <a:spcBef>
                <a:spcPts val="601"/>
              </a:spcBef>
              <a:buClr>
                <a:srgbClr val="3891A7"/>
              </a:buClr>
              <a:buFont typeface="Arial" pitchFamily="34" charset="0"/>
              <a:buChar char="•"/>
            </a:pPr>
            <a:r>
              <a:rPr lang="en-US" sz="1400" dirty="0">
                <a:latin typeface="Gill Sans MT" pitchFamily="34" charset="0"/>
              </a:rPr>
              <a:t>Consideration of weather report data to capture the impact of weather conditions.</a:t>
            </a:r>
          </a:p>
          <a:p>
            <a:pPr marL="82800" lvl="1" algn="just">
              <a:spcBef>
                <a:spcPts val="601"/>
              </a:spcBef>
              <a:buClr>
                <a:srgbClr val="3891A7"/>
              </a:buClr>
            </a:pPr>
            <a:endParaRPr lang="en-US" sz="1400" dirty="0">
              <a:latin typeface="Gill Sans MT" pitchFamily="34" charset="0"/>
            </a:endParaRPr>
          </a:p>
          <a:p>
            <a:pPr marL="82800" lvl="1" algn="just">
              <a:spcBef>
                <a:spcPts val="601"/>
              </a:spcBef>
              <a:buClr>
                <a:srgbClr val="3891A7"/>
              </a:buClr>
              <a:buFont typeface="Arial" pitchFamily="34" charset="0"/>
              <a:buChar char="•"/>
            </a:pPr>
            <a:r>
              <a:rPr lang="en-US" sz="1400" dirty="0">
                <a:latin typeface="Gill Sans MT" pitchFamily="34" charset="0"/>
              </a:rPr>
              <a:t>The system solves the problem of grocery availability from the consumer's perspective</a:t>
            </a:r>
          </a:p>
          <a:p>
            <a:pPr marL="688590" lvl="1" indent="-285750" algn="just">
              <a:spcBef>
                <a:spcPts val="550"/>
              </a:spcBef>
              <a:buClr>
                <a:srgbClr val="3891A7"/>
              </a:buClr>
              <a:buFont typeface="Arial" pitchFamily="34" charset="0"/>
              <a:buChar char="•"/>
            </a:pPr>
            <a:endParaRPr lang="en-US" sz="1400" dirty="0">
              <a:latin typeface="Gill Sans MT" pitchFamily="34" charset="0"/>
            </a:endParaRPr>
          </a:p>
          <a:p>
            <a:pPr marL="402840" lvl="1" algn="just">
              <a:spcBef>
                <a:spcPts val="550"/>
              </a:spcBef>
              <a:buClr>
                <a:srgbClr val="3891A7"/>
              </a:buClr>
            </a:pPr>
            <a:endParaRPr lang="en-US" sz="1800" dirty="0">
              <a:latin typeface="Gill Sans MT" pitchFamily="34" charset="0"/>
            </a:endParaRPr>
          </a:p>
        </p:txBody>
      </p:sp>
    </p:spTree>
    <p:extLst>
      <p:ext uri="{BB962C8B-B14F-4D97-AF65-F5344CB8AC3E}">
        <p14:creationId xmlns:p14="http://schemas.microsoft.com/office/powerpoint/2010/main" val="165535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5E6299F-5DCB-3F4F-A068-FAD9D373BDD8}"/>
              </a:ext>
            </a:extLst>
          </p:cNvPr>
          <p:cNvPicPr/>
          <p:nvPr/>
        </p:nvPicPr>
        <p:blipFill>
          <a:blip r:embed="rId2" cstate="print"/>
          <a:stretch/>
        </p:blipFill>
        <p:spPr>
          <a:xfrm>
            <a:off x="8172400" y="27074"/>
            <a:ext cx="875869" cy="744476"/>
          </a:xfrm>
          <a:prstGeom prst="rect">
            <a:avLst/>
          </a:prstGeom>
          <a:ln>
            <a:noFill/>
          </a:ln>
        </p:spPr>
      </p:pic>
      <p:sp>
        <p:nvSpPr>
          <p:cNvPr id="3" name="Rectangle 2"/>
          <p:cNvSpPr/>
          <p:nvPr/>
        </p:nvSpPr>
        <p:spPr>
          <a:xfrm>
            <a:off x="2843808" y="195486"/>
            <a:ext cx="3240360" cy="800219"/>
          </a:xfrm>
          <a:prstGeom prst="rect">
            <a:avLst/>
          </a:prstGeom>
        </p:spPr>
        <p:txBody>
          <a:bodyPr wrap="square">
            <a:spAutoFit/>
          </a:bodyPr>
          <a:lstStyle/>
          <a:p>
            <a:r>
              <a:rPr lang="en-US" sz="2800" b="1" u="sng" spc="-1" dirty="0">
                <a:solidFill>
                  <a:srgbClr val="572314"/>
                </a:solidFill>
                <a:latin typeface="Times New Roman" panose="02020603050405020304" pitchFamily="18" charset="0"/>
                <a:cs typeface="Times New Roman" panose="02020603050405020304" pitchFamily="18" charset="0"/>
              </a:rPr>
              <a:t>Literature Survey</a:t>
            </a:r>
            <a:br>
              <a:rPr lang="en-US" sz="2400" b="1" spc="-1" dirty="0">
                <a:solidFill>
                  <a:srgbClr val="572314"/>
                </a:solidFill>
                <a:latin typeface="Times New Roman" pitchFamily="18" charset="0"/>
                <a:cs typeface="Times New Roman" pitchFamily="18" charset="0"/>
              </a:rPr>
            </a:br>
            <a:endParaRPr lang="en-IN" dirty="0"/>
          </a:p>
        </p:txBody>
      </p:sp>
      <p:graphicFrame>
        <p:nvGraphicFramePr>
          <p:cNvPr id="32" name="Table 32">
            <a:extLst>
              <a:ext uri="{FF2B5EF4-FFF2-40B4-BE49-F238E27FC236}">
                <a16:creationId xmlns:a16="http://schemas.microsoft.com/office/drawing/2014/main" id="{41DC491E-E575-F8BB-96D6-4C5ECD151B8A}"/>
              </a:ext>
            </a:extLst>
          </p:cNvPr>
          <p:cNvGraphicFramePr>
            <a:graphicFrameLocks noGrp="1"/>
          </p:cNvGraphicFramePr>
          <p:nvPr>
            <p:extLst>
              <p:ext uri="{D42A27DB-BD31-4B8C-83A1-F6EECF244321}">
                <p14:modId xmlns:p14="http://schemas.microsoft.com/office/powerpoint/2010/main" val="3986939899"/>
              </p:ext>
            </p:extLst>
          </p:nvPr>
        </p:nvGraphicFramePr>
        <p:xfrm>
          <a:off x="179511" y="822270"/>
          <a:ext cx="8784977" cy="3856071"/>
        </p:xfrm>
        <a:graphic>
          <a:graphicData uri="http://schemas.openxmlformats.org/drawingml/2006/table">
            <a:tbl>
              <a:tblPr firstRow="1" bandRow="1">
                <a:tableStyleId>{5C22544A-7EE6-4342-B048-85BDC9FD1C3A}</a:tableStyleId>
              </a:tblPr>
              <a:tblGrid>
                <a:gridCol w="1214754">
                  <a:extLst>
                    <a:ext uri="{9D8B030D-6E8A-4147-A177-3AD203B41FA5}">
                      <a16:colId xmlns:a16="http://schemas.microsoft.com/office/drawing/2014/main" val="2094158234"/>
                    </a:ext>
                  </a:extLst>
                </a:gridCol>
                <a:gridCol w="1458339">
                  <a:extLst>
                    <a:ext uri="{9D8B030D-6E8A-4147-A177-3AD203B41FA5}">
                      <a16:colId xmlns:a16="http://schemas.microsoft.com/office/drawing/2014/main" val="1199498983"/>
                    </a:ext>
                  </a:extLst>
                </a:gridCol>
                <a:gridCol w="1578527">
                  <a:extLst>
                    <a:ext uri="{9D8B030D-6E8A-4147-A177-3AD203B41FA5}">
                      <a16:colId xmlns:a16="http://schemas.microsoft.com/office/drawing/2014/main" val="1168337963"/>
                    </a:ext>
                  </a:extLst>
                </a:gridCol>
                <a:gridCol w="2828763">
                  <a:extLst>
                    <a:ext uri="{9D8B030D-6E8A-4147-A177-3AD203B41FA5}">
                      <a16:colId xmlns:a16="http://schemas.microsoft.com/office/drawing/2014/main" val="592257158"/>
                    </a:ext>
                  </a:extLst>
                </a:gridCol>
                <a:gridCol w="1704594">
                  <a:extLst>
                    <a:ext uri="{9D8B030D-6E8A-4147-A177-3AD203B41FA5}">
                      <a16:colId xmlns:a16="http://schemas.microsoft.com/office/drawing/2014/main" val="1304958388"/>
                    </a:ext>
                  </a:extLst>
                </a:gridCol>
              </a:tblGrid>
              <a:tr h="465044">
                <a:tc>
                  <a:txBody>
                    <a:bodyPr/>
                    <a:lstStyle/>
                    <a:p>
                      <a:pPr algn="ctr"/>
                      <a:r>
                        <a:rPr lang="en-US" sz="1200" dirty="0">
                          <a:latin typeface="Gill Sans MT" panose="020B0502020104020203" pitchFamily="34" charset="77"/>
                        </a:rPr>
                        <a:t>Authors</a:t>
                      </a:r>
                    </a:p>
                  </a:txBody>
                  <a:tcPr/>
                </a:tc>
                <a:tc>
                  <a:txBody>
                    <a:bodyPr/>
                    <a:lstStyle/>
                    <a:p>
                      <a:pPr algn="ctr"/>
                      <a:r>
                        <a:rPr lang="en-US" sz="1200" dirty="0">
                          <a:latin typeface="Gill Sans MT" panose="020B0502020104020203" pitchFamily="34" charset="77"/>
                        </a:rPr>
                        <a:t>Topic</a:t>
                      </a:r>
                    </a:p>
                  </a:txBody>
                  <a:tcPr/>
                </a:tc>
                <a:tc>
                  <a:txBody>
                    <a:bodyPr/>
                    <a:lstStyle/>
                    <a:p>
                      <a:pPr algn="ctr"/>
                      <a:r>
                        <a:rPr lang="en-US" sz="1200" dirty="0">
                          <a:latin typeface="Gill Sans MT" panose="020B0502020104020203" pitchFamily="34" charset="77"/>
                        </a:rPr>
                        <a:t>Problem Addressed</a:t>
                      </a:r>
                    </a:p>
                  </a:txBody>
                  <a:tcPr/>
                </a:tc>
                <a:tc>
                  <a:txBody>
                    <a:bodyPr/>
                    <a:lstStyle/>
                    <a:p>
                      <a:pPr algn="ctr"/>
                      <a:r>
                        <a:rPr lang="en-US" sz="1200" dirty="0">
                          <a:latin typeface="Gill Sans MT" panose="020B0502020104020203" pitchFamily="34" charset="77"/>
                        </a:rPr>
                        <a:t>Methodology </a:t>
                      </a:r>
                    </a:p>
                  </a:txBody>
                  <a:tcPr/>
                </a:tc>
                <a:tc>
                  <a:txBody>
                    <a:bodyPr/>
                    <a:lstStyle/>
                    <a:p>
                      <a:pPr algn="just"/>
                      <a:r>
                        <a:rPr lang="en-US" sz="1200" dirty="0">
                          <a:latin typeface="Gill Sans MT" panose="020B0502020104020203" pitchFamily="34" charset="77"/>
                        </a:rPr>
                        <a:t>Benefits</a:t>
                      </a:r>
                    </a:p>
                  </a:txBody>
                  <a:tcPr/>
                </a:tc>
                <a:extLst>
                  <a:ext uri="{0D108BD9-81ED-4DB2-BD59-A6C34878D82A}">
                    <a16:rowId xmlns:a16="http://schemas.microsoft.com/office/drawing/2014/main" val="2853639446"/>
                  </a:ext>
                </a:extLst>
              </a:tr>
              <a:tr h="1028119">
                <a:tc>
                  <a:txBody>
                    <a:bodyPr/>
                    <a:lstStyle/>
                    <a:p>
                      <a:r>
                        <a:rPr lang="en-US" sz="800" dirty="0">
                          <a:latin typeface="Gill Sans MT" panose="020B0502020104020203" pitchFamily="34" charset="77"/>
                        </a:rPr>
                        <a:t>Juan Manuel et al.</a:t>
                      </a:r>
                    </a:p>
                    <a:p>
                      <a:endParaRPr lang="en-US" sz="800" dirty="0">
                        <a:latin typeface="Gill Sans MT" panose="020B0502020104020203" pitchFamily="34" charset="77"/>
                      </a:endParaRPr>
                    </a:p>
                  </a:txBody>
                  <a:tcPr/>
                </a:tc>
                <a:tc>
                  <a:txBody>
                    <a:bodyPr/>
                    <a:lstStyle/>
                    <a:p>
                      <a:r>
                        <a:rPr lang="en-US" sz="800" dirty="0">
                          <a:latin typeface="Gill Sans MT" panose="020B0502020104020203" pitchFamily="34" charset="77"/>
                        </a:rPr>
                        <a:t>Predicting Out-of-Stock Using Machine Learning: An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latin typeface="Gill Sans MT" panose="020B0502020104020203" pitchFamily="34" charset="77"/>
                        </a:rPr>
                        <a:t>Application in a Retail Packaged Foods Manufacturing Company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a:latin typeface="Gill Sans MT" panose="020B0502020104020203" pitchFamily="34" charset="77"/>
                      </a:endParaRPr>
                    </a:p>
                  </a:txBody>
                  <a:tcPr/>
                </a:tc>
                <a:tc>
                  <a:txBody>
                    <a:bodyPr/>
                    <a:lstStyle/>
                    <a:p>
                      <a:r>
                        <a:rPr lang="en-US" sz="800" dirty="0">
                          <a:latin typeface="Gill Sans MT" panose="020B0502020104020203" pitchFamily="34" charset="77"/>
                        </a:rPr>
                        <a:t>The OOS problem in a retail packaged foods manufacturing company. </a:t>
                      </a:r>
                    </a:p>
                  </a:txBody>
                  <a:tcPr/>
                </a:tc>
                <a:tc>
                  <a:txBody>
                    <a:bodyPr/>
                    <a:lstStyle/>
                    <a:p>
                      <a:r>
                        <a:rPr lang="en-US" sz="800" dirty="0">
                          <a:latin typeface="Gill Sans MT" panose="020B0502020104020203" pitchFamily="34" charset="77"/>
                        </a:rPr>
                        <a:t>The first is based on a single Random Forest classifier with balanced data, and the second is an ensemble of six different classification algorithms</a:t>
                      </a:r>
                    </a:p>
                  </a:txBody>
                  <a:tcPr/>
                </a:tc>
                <a:tc>
                  <a:txBody>
                    <a:bodyPr/>
                    <a:lstStyle/>
                    <a:p>
                      <a:r>
                        <a:rPr lang="en-US" sz="800" dirty="0">
                          <a:latin typeface="Gill Sans MT" panose="020B0502020104020203" pitchFamily="34" charset="77"/>
                        </a:rPr>
                        <a:t>Improved supply chain management, reduced costs associated with lost sales due to OOS situations and increased on-shelf availability (+34%).</a:t>
                      </a:r>
                    </a:p>
                  </a:txBody>
                  <a:tcPr/>
                </a:tc>
                <a:extLst>
                  <a:ext uri="{0D108BD9-81ED-4DB2-BD59-A6C34878D82A}">
                    <a16:rowId xmlns:a16="http://schemas.microsoft.com/office/drawing/2014/main" val="3412134878"/>
                  </a:ext>
                </a:extLst>
              </a:tr>
              <a:tr h="1085103">
                <a:tc>
                  <a:txBody>
                    <a:bodyPr/>
                    <a:lstStyle/>
                    <a:p>
                      <a:r>
                        <a:rPr lang="en-US" sz="800" dirty="0">
                          <a:latin typeface="Gill Sans MT" panose="020B0502020104020203" pitchFamily="34" charset="77"/>
                        </a:rPr>
                        <a:t>Concetta </a:t>
                      </a:r>
                      <a:r>
                        <a:rPr lang="en-US" sz="800" dirty="0" err="1">
                          <a:latin typeface="Gill Sans MT" panose="020B0502020104020203" pitchFamily="34" charset="77"/>
                        </a:rPr>
                        <a:t>Giaconia</a:t>
                      </a:r>
                      <a:r>
                        <a:rPr lang="en-US" sz="800" dirty="0">
                          <a:latin typeface="Gill Sans MT" panose="020B0502020104020203" pitchFamily="34" charset="77"/>
                        </a:rPr>
                        <a:t> et al.</a:t>
                      </a:r>
                      <a:br>
                        <a:rPr lang="en-US" sz="800" dirty="0">
                          <a:latin typeface="Gill Sans MT" panose="020B0502020104020203" pitchFamily="34" charset="77"/>
                        </a:rPr>
                      </a:br>
                      <a:endParaRPr lang="en-US" sz="800" dirty="0">
                        <a:latin typeface="Gill Sans MT" panose="020B0502020104020203" pitchFamily="34" charset="77"/>
                      </a:endParaRPr>
                    </a:p>
                    <a:p>
                      <a:endParaRPr lang="en-US" sz="800" dirty="0">
                        <a:latin typeface="Gill Sans MT" panose="020B0502020104020203" pitchFamily="34" charset="77"/>
                      </a:endParaRPr>
                    </a:p>
                  </a:txBody>
                  <a:tcPr/>
                </a:tc>
                <a:tc>
                  <a:txBody>
                    <a:bodyPr/>
                    <a:lstStyle/>
                    <a:p>
                      <a:r>
                        <a:rPr lang="en-US" sz="800" dirty="0">
                          <a:latin typeface="Gill Sans MT" panose="020B0502020104020203" pitchFamily="34" charset="77"/>
                        </a:rPr>
                        <a:t>Innovative Out-of-Stock Prediction System Based on</a:t>
                      </a:r>
                    </a:p>
                    <a:p>
                      <a:r>
                        <a:rPr lang="en-US" sz="800" dirty="0">
                          <a:latin typeface="Gill Sans MT" panose="020B0502020104020203" pitchFamily="34" charset="77"/>
                        </a:rPr>
                        <a:t>Data History Knowledge Deep Learning Processing</a:t>
                      </a:r>
                    </a:p>
                    <a:p>
                      <a:endParaRPr lang="en-US" sz="800" dirty="0">
                        <a:latin typeface="Gill Sans MT" panose="020B0502020104020203" pitchFamily="34" charset="77"/>
                      </a:endParaRPr>
                    </a:p>
                  </a:txBody>
                  <a:tcPr/>
                </a:tc>
                <a:tc>
                  <a:txBody>
                    <a:bodyPr/>
                    <a:lstStyle/>
                    <a:p>
                      <a:r>
                        <a:rPr lang="en-US" sz="800" dirty="0">
                          <a:latin typeface="Gill Sans MT" panose="020B0502020104020203" pitchFamily="34" charset="77"/>
                        </a:rPr>
                        <a:t>The proposed system has critical issues regarding the prediction of residual stock at T days, with T &gt; 5, due to the inability to time-correlate historical and visual data with residual product stock in subsequent T days.</a:t>
                      </a:r>
                    </a:p>
                  </a:txBody>
                  <a:tcPr/>
                </a:tc>
                <a:tc>
                  <a:txBody>
                    <a:bodyPr/>
                    <a:lstStyle/>
                    <a:p>
                      <a:r>
                        <a:rPr lang="en-US" sz="800" dirty="0">
                          <a:latin typeface="Gill Sans MT" panose="020B0502020104020203" pitchFamily="34" charset="77"/>
                        </a:rPr>
                        <a:t>The out-of-stock prediction system utilizes deep learning processing techniques, specifically a deep TCNN (Temporal Causal-Convolutional Neural Network) system. RFID Technology for out-of-stock tracking, computer vision techniques to retrieve customer counting in the market store</a:t>
                      </a:r>
                    </a:p>
                  </a:txBody>
                  <a:tcPr/>
                </a:tc>
                <a:tc>
                  <a:txBody>
                    <a:bodyPr/>
                    <a:lstStyle/>
                    <a:p>
                      <a:r>
                        <a:rPr lang="en-US" sz="800" dirty="0">
                          <a:latin typeface="Gill Sans MT" panose="020B0502020104020203" pitchFamily="34" charset="77"/>
                        </a:rPr>
                        <a:t>Improved inventory management, reduced waste, more efficient purchase order definition, and limiting economic damages deriving from out-of-stock events.</a:t>
                      </a:r>
                    </a:p>
                  </a:txBody>
                  <a:tcPr/>
                </a:tc>
                <a:extLst>
                  <a:ext uri="{0D108BD9-81ED-4DB2-BD59-A6C34878D82A}">
                    <a16:rowId xmlns:a16="http://schemas.microsoft.com/office/drawing/2014/main" val="75522750"/>
                  </a:ext>
                </a:extLst>
              </a:tr>
              <a:tr h="127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Gill Sans MT" panose="020B0502020104020203" pitchFamily="34" charset="77"/>
                        </a:rPr>
                        <a:t>Dong Hoang a</a:t>
                      </a:r>
                      <a:br>
                        <a:rPr lang="en-US" sz="800" dirty="0">
                          <a:latin typeface="Gill Sans MT" panose="020B0502020104020203" pitchFamily="34" charset="77"/>
                        </a:rPr>
                      </a:br>
                      <a:r>
                        <a:rPr lang="en-US" sz="800" dirty="0">
                          <a:latin typeface="Gill Sans MT" panose="020B0502020104020203" pitchFamily="34" charset="77"/>
                        </a:rPr>
                        <a:t> et al.</a:t>
                      </a:r>
                    </a:p>
                    <a:p>
                      <a:endParaRPr lang="en-US" sz="800" dirty="0">
                        <a:latin typeface="Gill Sans MT" panose="020B0502020104020203" pitchFamily="34" charset="77"/>
                      </a:endParaRPr>
                    </a:p>
                  </a:txBody>
                  <a:tcPr/>
                </a:tc>
                <a:tc>
                  <a:txBody>
                    <a:bodyPr/>
                    <a:lstStyle/>
                    <a:p>
                      <a:r>
                        <a:rPr lang="en-US" sz="800" dirty="0">
                          <a:latin typeface="Gill Sans MT" panose="020B0502020104020203" pitchFamily="34" charset="77"/>
                        </a:rPr>
                        <a:t>Processing "Sorry, the product you ordered is out of stock": Effects of substitution policy in online grocery retailing</a:t>
                      </a:r>
                    </a:p>
                    <a:p>
                      <a:endParaRPr lang="en-US" sz="800" dirty="0">
                        <a:latin typeface="Gill Sans MT" panose="020B0502020104020203" pitchFamily="34" charset="77"/>
                      </a:endParaRPr>
                    </a:p>
                  </a:txBody>
                  <a:tcPr/>
                </a:tc>
                <a:tc>
                  <a:txBody>
                    <a:bodyPr/>
                    <a:lstStyle/>
                    <a:p>
                      <a:r>
                        <a:rPr lang="en-US" sz="800" dirty="0">
                          <a:latin typeface="Gill Sans MT" panose="020B0502020104020203" pitchFamily="34" charset="77"/>
                        </a:rPr>
                        <a:t>Problem addressed: Post-purchase out-of-stock (PP-OOS) situations where products appear to be available at the time of order but become OOS when dispatched. .</a:t>
                      </a:r>
                    </a:p>
                    <a:p>
                      <a:endParaRPr lang="en-US" sz="800" dirty="0">
                        <a:latin typeface="Gill Sans MT" panose="020B0502020104020203" pitchFamily="34" charset="77"/>
                      </a:endParaRPr>
                    </a:p>
                  </a:txBody>
                  <a:tcPr/>
                </a:tc>
                <a:tc>
                  <a:txBody>
                    <a:bodyPr/>
                    <a:lstStyle/>
                    <a:p>
                      <a:r>
                        <a:rPr lang="en-US" sz="800" dirty="0">
                          <a:latin typeface="Gill Sans MT" panose="020B0502020104020203" pitchFamily="34" charset="77"/>
                        </a:rPr>
                        <a:t>Computer-simulated experiments with two representative samples of more than 3,000 UK consumers to test the effectiveness of two substitution policies. </a:t>
                      </a:r>
                    </a:p>
                  </a:txBody>
                  <a:tcPr/>
                </a:tc>
                <a:tc>
                  <a:txBody>
                    <a:bodyPr/>
                    <a:lstStyle/>
                    <a:p>
                      <a:r>
                        <a:rPr lang="en-US" sz="800" dirty="0">
                          <a:latin typeface="Gill Sans MT" panose="020B0502020104020203" pitchFamily="34" charset="77"/>
                        </a:rPr>
                        <a:t>Provides new insights into how retailers can manage PP-OOS situations and improve customer satisfaction  and offers a pathway for substitution decisions that most retailers can apply.</a:t>
                      </a:r>
                    </a:p>
                  </a:txBody>
                  <a:tcPr/>
                </a:tc>
                <a:extLst>
                  <a:ext uri="{0D108BD9-81ED-4DB2-BD59-A6C34878D82A}">
                    <a16:rowId xmlns:a16="http://schemas.microsoft.com/office/drawing/2014/main" val="1653894505"/>
                  </a:ext>
                </a:extLst>
              </a:tr>
            </a:tbl>
          </a:graphicData>
        </a:graphic>
      </p:graphicFrame>
      <p:sp>
        <p:nvSpPr>
          <p:cNvPr id="4" name="TextBox 3">
            <a:extLst>
              <a:ext uri="{FF2B5EF4-FFF2-40B4-BE49-F238E27FC236}">
                <a16:creationId xmlns:a16="http://schemas.microsoft.com/office/drawing/2014/main" id="{B8A90B9A-4496-C278-D98E-DFECA6923897}"/>
              </a:ext>
            </a:extLst>
          </p:cNvPr>
          <p:cNvSpPr txBox="1"/>
          <p:nvPr/>
        </p:nvSpPr>
        <p:spPr>
          <a:xfrm>
            <a:off x="3707904" y="4794125"/>
            <a:ext cx="2034468" cy="307777"/>
          </a:xfrm>
          <a:prstGeom prst="rect">
            <a:avLst/>
          </a:prstGeom>
          <a:noFill/>
        </p:spPr>
        <p:txBody>
          <a:bodyPr wrap="none" rtlCol="0">
            <a:spAutoFit/>
          </a:bodyPr>
          <a:lstStyle/>
          <a:p>
            <a:r>
              <a:rPr lang="en-US" sz="1400" dirty="0">
                <a:latin typeface="Gill Sans MT" panose="020B0502020104020203" pitchFamily="34" charset="77"/>
              </a:rPr>
              <a:t>Table 1. Literature Survey</a:t>
            </a:r>
          </a:p>
        </p:txBody>
      </p:sp>
    </p:spTree>
    <p:extLst>
      <p:ext uri="{BB962C8B-B14F-4D97-AF65-F5344CB8AC3E}">
        <p14:creationId xmlns:p14="http://schemas.microsoft.com/office/powerpoint/2010/main" val="2036221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85E6299F-5DCB-3F4F-A068-FAD9D373BDD8}"/>
              </a:ext>
            </a:extLst>
          </p:cNvPr>
          <p:cNvPicPr/>
          <p:nvPr/>
        </p:nvPicPr>
        <p:blipFill>
          <a:blip r:embed="rId2" cstate="print"/>
          <a:stretch/>
        </p:blipFill>
        <p:spPr>
          <a:xfrm>
            <a:off x="8253642" y="0"/>
            <a:ext cx="826880" cy="747858"/>
          </a:xfrm>
          <a:prstGeom prst="rect">
            <a:avLst/>
          </a:prstGeom>
          <a:ln>
            <a:noFill/>
          </a:ln>
        </p:spPr>
      </p:pic>
      <p:graphicFrame>
        <p:nvGraphicFramePr>
          <p:cNvPr id="3" name="Table 2"/>
          <p:cNvGraphicFramePr>
            <a:graphicFrameLocks noGrp="1"/>
          </p:cNvGraphicFramePr>
          <p:nvPr>
            <p:extLst>
              <p:ext uri="{D42A27DB-BD31-4B8C-83A1-F6EECF244321}">
                <p14:modId xmlns:p14="http://schemas.microsoft.com/office/powerpoint/2010/main" val="2052636125"/>
              </p:ext>
            </p:extLst>
          </p:nvPr>
        </p:nvGraphicFramePr>
        <p:xfrm>
          <a:off x="179512" y="843558"/>
          <a:ext cx="8784977" cy="3816424"/>
        </p:xfrm>
        <a:graphic>
          <a:graphicData uri="http://schemas.openxmlformats.org/drawingml/2006/table">
            <a:tbl>
              <a:tblPr firstRow="1" bandRow="1">
                <a:tableStyleId>{5C22544A-7EE6-4342-B048-85BDC9FD1C3A}</a:tableStyleId>
              </a:tblPr>
              <a:tblGrid>
                <a:gridCol w="972445">
                  <a:extLst>
                    <a:ext uri="{9D8B030D-6E8A-4147-A177-3AD203B41FA5}">
                      <a16:colId xmlns:a16="http://schemas.microsoft.com/office/drawing/2014/main" val="20000"/>
                    </a:ext>
                  </a:extLst>
                </a:gridCol>
                <a:gridCol w="1719467">
                  <a:extLst>
                    <a:ext uri="{9D8B030D-6E8A-4147-A177-3AD203B41FA5}">
                      <a16:colId xmlns:a16="http://schemas.microsoft.com/office/drawing/2014/main" val="20001"/>
                    </a:ext>
                  </a:extLst>
                </a:gridCol>
                <a:gridCol w="2078482">
                  <a:extLst>
                    <a:ext uri="{9D8B030D-6E8A-4147-A177-3AD203B41FA5}">
                      <a16:colId xmlns:a16="http://schemas.microsoft.com/office/drawing/2014/main" val="20004"/>
                    </a:ext>
                  </a:extLst>
                </a:gridCol>
                <a:gridCol w="2078482">
                  <a:extLst>
                    <a:ext uri="{9D8B030D-6E8A-4147-A177-3AD203B41FA5}">
                      <a16:colId xmlns:a16="http://schemas.microsoft.com/office/drawing/2014/main" val="1565741261"/>
                    </a:ext>
                  </a:extLst>
                </a:gridCol>
                <a:gridCol w="1936101">
                  <a:extLst>
                    <a:ext uri="{9D8B030D-6E8A-4147-A177-3AD203B41FA5}">
                      <a16:colId xmlns:a16="http://schemas.microsoft.com/office/drawing/2014/main" val="731162802"/>
                    </a:ext>
                  </a:extLst>
                </a:gridCol>
              </a:tblGrid>
              <a:tr h="420930">
                <a:tc>
                  <a:txBody>
                    <a:bodyPr/>
                    <a:lstStyle/>
                    <a:p>
                      <a:pPr algn="ctr"/>
                      <a:r>
                        <a:rPr lang="en-IN" sz="1200" dirty="0">
                          <a:latin typeface="Gill Sans MT" panose="020B0502020104020203" pitchFamily="34" charset="77"/>
                        </a:rPr>
                        <a:t>Authors</a:t>
                      </a:r>
                    </a:p>
                  </a:txBody>
                  <a:tcPr/>
                </a:tc>
                <a:tc>
                  <a:txBody>
                    <a:bodyPr/>
                    <a:lstStyle/>
                    <a:p>
                      <a:pPr algn="ctr"/>
                      <a:r>
                        <a:rPr lang="en-IN" sz="1200" dirty="0">
                          <a:latin typeface="Gill Sans MT" panose="020B0502020104020203" pitchFamily="34" charset="77"/>
                        </a:rPr>
                        <a:t>Topic</a:t>
                      </a:r>
                    </a:p>
                  </a:txBody>
                  <a:tcPr/>
                </a:tc>
                <a:tc>
                  <a:txBody>
                    <a:bodyPr/>
                    <a:lstStyle/>
                    <a:p>
                      <a:pPr algn="ctr"/>
                      <a:r>
                        <a:rPr lang="en-IN" sz="1200" dirty="0">
                          <a:latin typeface="Gill Sans MT" panose="020B0502020104020203" pitchFamily="34" charset="77"/>
                        </a:rPr>
                        <a:t>Problem Addressed</a:t>
                      </a:r>
                    </a:p>
                  </a:txBody>
                  <a:tcPr/>
                </a:tc>
                <a:tc>
                  <a:txBody>
                    <a:bodyPr/>
                    <a:lstStyle/>
                    <a:p>
                      <a:pPr algn="ctr"/>
                      <a:r>
                        <a:rPr lang="en-IN" sz="1200" dirty="0">
                          <a:latin typeface="Gill Sans MT" panose="020B0502020104020203" pitchFamily="34" charset="77"/>
                        </a:rPr>
                        <a:t>Methodologies </a:t>
                      </a:r>
                    </a:p>
                  </a:txBody>
                  <a:tcPr/>
                </a:tc>
                <a:tc>
                  <a:txBody>
                    <a:bodyPr/>
                    <a:lstStyle/>
                    <a:p>
                      <a:pPr algn="ctr"/>
                      <a:r>
                        <a:rPr lang="en-IN" sz="1200" dirty="0">
                          <a:latin typeface="Gill Sans MT" panose="020B0502020104020203" pitchFamily="34" charset="77"/>
                        </a:rPr>
                        <a:t>Benefits</a:t>
                      </a:r>
                    </a:p>
                  </a:txBody>
                  <a:tcPr/>
                </a:tc>
                <a:extLst>
                  <a:ext uri="{0D108BD9-81ED-4DB2-BD59-A6C34878D82A}">
                    <a16:rowId xmlns:a16="http://schemas.microsoft.com/office/drawing/2014/main" val="10000"/>
                  </a:ext>
                </a:extLst>
              </a:tr>
              <a:tr h="8699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800" dirty="0" err="1">
                          <a:latin typeface="Gill Sans MT" panose="020B0502020104020203" pitchFamily="34" charset="77"/>
                          <a:cs typeface="Arial" pitchFamily="34" charset="0"/>
                        </a:rPr>
                        <a:t>Kyota</a:t>
                      </a:r>
                      <a:r>
                        <a:rPr lang="en-IN" sz="800" dirty="0">
                          <a:latin typeface="Gill Sans MT" panose="020B0502020104020203" pitchFamily="34" charset="77"/>
                          <a:cs typeface="Arial" pitchFamily="34" charset="0"/>
                        </a:rPr>
                        <a:t> </a:t>
                      </a:r>
                      <a:r>
                        <a:rPr lang="en-IN" sz="800" dirty="0" err="1">
                          <a:latin typeface="Gill Sans MT" panose="020B0502020104020203" pitchFamily="34" charset="77"/>
                          <a:cs typeface="Arial" pitchFamily="34" charset="0"/>
                        </a:rPr>
                        <a:t>Higa</a:t>
                      </a:r>
                      <a:r>
                        <a:rPr lang="en-IN" sz="800" dirty="0">
                          <a:latin typeface="Gill Sans MT" panose="020B0502020104020203" pitchFamily="34" charset="77"/>
                          <a:cs typeface="Arial" pitchFamily="34" charset="0"/>
                        </a:rPr>
                        <a:t> </a:t>
                      </a:r>
                      <a:r>
                        <a:rPr lang="en-US" sz="800" dirty="0">
                          <a:latin typeface="Gill Sans MT" panose="020B0502020104020203" pitchFamily="34" charset="77"/>
                        </a:rPr>
                        <a:t>et al.</a:t>
                      </a:r>
                    </a:p>
                    <a:p>
                      <a:pPr algn="l"/>
                      <a:br>
                        <a:rPr lang="en-IN" sz="800" dirty="0">
                          <a:latin typeface="Gill Sans MT" panose="020B0502020104020203" pitchFamily="34" charset="77"/>
                          <a:cs typeface="Arial" pitchFamily="34" charset="0"/>
                        </a:rPr>
                      </a:br>
                      <a:endParaRPr lang="en-IN" sz="800" dirty="0">
                        <a:latin typeface="Gill Sans MT" panose="020B0502020104020203" pitchFamily="34" charset="77"/>
                        <a:cs typeface="Arial" pitchFamily="34" charset="0"/>
                      </a:endParaRPr>
                    </a:p>
                    <a:p>
                      <a:pPr algn="l"/>
                      <a:endParaRPr lang="en-IN" sz="800" b="0" dirty="0">
                        <a:latin typeface="Gill Sans MT" panose="020B0502020104020203" pitchFamily="34" charset="77"/>
                        <a:cs typeface="Arial" pitchFamily="34" charset="0"/>
                      </a:endParaRPr>
                    </a:p>
                  </a:txBody>
                  <a:tcPr/>
                </a:tc>
                <a:tc>
                  <a:txBody>
                    <a:bodyPr/>
                    <a:lstStyle/>
                    <a:p>
                      <a:pPr algn="l"/>
                      <a:r>
                        <a:rPr lang="en-IN" sz="800" dirty="0">
                          <a:latin typeface="Gill Sans MT" panose="020B0502020104020203" pitchFamily="34" charset="77"/>
                          <a:cs typeface="Arial" pitchFamily="34" charset="0"/>
                        </a:rPr>
                        <a:t>Robust Shelf Monitoring Using Supervised Learning for Improving On-Shelf Availability in Retail Stores</a:t>
                      </a:r>
                    </a:p>
                    <a:p>
                      <a:pPr algn="l"/>
                      <a:endParaRPr lang="en-IN" sz="800" dirty="0">
                        <a:latin typeface="Gill Sans MT" panose="020B0502020104020203" pitchFamily="34" charset="77"/>
                        <a:cs typeface="Arial" pitchFamily="34" charset="0"/>
                      </a:endParaRPr>
                    </a:p>
                  </a:txBody>
                  <a:tcPr/>
                </a:tc>
                <a:tc>
                  <a:txBody>
                    <a:bodyPr/>
                    <a:lstStyle/>
                    <a:p>
                      <a:pPr algn="l"/>
                      <a:r>
                        <a:rPr lang="en-US" sz="800" b="0" i="0" kern="1200" dirty="0">
                          <a:solidFill>
                            <a:schemeClr val="dk1"/>
                          </a:solidFill>
                          <a:effectLst/>
                          <a:latin typeface="Gill Sans MT" panose="020B0502020104020203" pitchFamily="34" charset="77"/>
                          <a:ea typeface="+mn-ea"/>
                          <a:cs typeface="Arial" pitchFamily="34" charset="0"/>
                        </a:rPr>
                        <a:t>The problem addressed is the need to understand changes in products regarding increases/decreases in product amounts on the shelves. </a:t>
                      </a:r>
                      <a:endParaRPr lang="en-IN" sz="800" dirty="0">
                        <a:latin typeface="Gill Sans MT" panose="020B0502020104020203" pitchFamily="34" charset="77"/>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800" dirty="0">
                          <a:latin typeface="Gill Sans MT" panose="020B0502020104020203" pitchFamily="34" charset="77"/>
                          <a:cs typeface="Arial" pitchFamily="34" charset="0"/>
                        </a:rPr>
                        <a:t>Supervised learning for improving on-shelf availability, robustly monitor shelves in retail stores. Classifies the detected change regions into several classes representing the actual changes on the shelves, by supervised</a:t>
                      </a:r>
                    </a:p>
                    <a:p>
                      <a:pPr marL="0" marR="0" indent="0" algn="l" defTabSz="914400" rtl="0" eaLnBrk="1" fontAlgn="auto" latinLnBrk="0" hangingPunct="1">
                        <a:lnSpc>
                          <a:spcPct val="100000"/>
                        </a:lnSpc>
                        <a:spcBef>
                          <a:spcPts val="0"/>
                        </a:spcBef>
                        <a:spcAft>
                          <a:spcPts val="0"/>
                        </a:spcAft>
                        <a:buClrTx/>
                        <a:buSzTx/>
                        <a:buFontTx/>
                        <a:buNone/>
                        <a:tabLst/>
                        <a:defRPr/>
                      </a:pPr>
                      <a:r>
                        <a:rPr lang="en-IN" sz="800" dirty="0">
                          <a:latin typeface="Gill Sans MT" panose="020B0502020104020203" pitchFamily="34" charset="77"/>
                          <a:cs typeface="Arial" pitchFamily="34" charset="0"/>
                        </a:rPr>
                        <a:t>learning using convolutional neural networks.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800" dirty="0">
                          <a:latin typeface="Gill Sans MT" panose="020B0502020104020203" pitchFamily="34" charset="77"/>
                          <a:cs typeface="Arial" pitchFamily="34" charset="0"/>
                        </a:rPr>
                        <a:t>The benefits include improved on-shelf availability, which is a key factor for improving profits in retail stores.</a:t>
                      </a:r>
                    </a:p>
                  </a:txBody>
                  <a:tcPr/>
                </a:tc>
                <a:extLst>
                  <a:ext uri="{0D108BD9-81ED-4DB2-BD59-A6C34878D82A}">
                    <a16:rowId xmlns:a16="http://schemas.microsoft.com/office/drawing/2014/main" val="10001"/>
                  </a:ext>
                </a:extLst>
              </a:tr>
              <a:tr h="10944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Gill Sans MT" panose="020B0502020104020203" pitchFamily="34" charset="77"/>
                          <a:cs typeface="Arial" pitchFamily="34" charset="0"/>
                        </a:rPr>
                        <a:t>Annika </a:t>
                      </a:r>
                      <a:r>
                        <a:rPr lang="en-US" sz="800" dirty="0" err="1">
                          <a:latin typeface="Gill Sans MT" panose="020B0502020104020203" pitchFamily="34" charset="77"/>
                          <a:cs typeface="Arial" pitchFamily="34" charset="0"/>
                        </a:rPr>
                        <a:t>Altan</a:t>
                      </a:r>
                      <a:r>
                        <a:rPr lang="en-US" sz="800" dirty="0">
                          <a:latin typeface="Gill Sans MT" panose="020B0502020104020203" pitchFamily="34" charset="77"/>
                          <a:cs typeface="Arial" pitchFamily="34" charset="0"/>
                        </a:rPr>
                        <a:t> </a:t>
                      </a:r>
                      <a:r>
                        <a:rPr lang="en-US" sz="800" dirty="0">
                          <a:latin typeface="Gill Sans MT" panose="020B0502020104020203" pitchFamily="34" charset="77"/>
                        </a:rPr>
                        <a:t>et al.</a:t>
                      </a:r>
                    </a:p>
                    <a:p>
                      <a:pPr algn="l"/>
                      <a:endParaRPr lang="en-IN" sz="800" b="0" dirty="0">
                        <a:latin typeface="Gill Sans MT" panose="020B0502020104020203" pitchFamily="34" charset="77"/>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dirty="0">
                          <a:latin typeface="Gill Sans MT" panose="020B0502020104020203" pitchFamily="34" charset="77"/>
                          <a:cs typeface="Arial" pitchFamily="34" charset="0"/>
                        </a:rPr>
                        <a:t>Centralized grocery supply chain planning: Improved exception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800" dirty="0">
                        <a:latin typeface="Gill Sans MT" panose="020B0502020104020203" pitchFamily="34" charset="77"/>
                        <a:cs typeface="Arial" pitchFamily="34" charset="0"/>
                      </a:endParaRPr>
                    </a:p>
                  </a:txBody>
                  <a:tcPr/>
                </a:tc>
                <a:tc>
                  <a:txBody>
                    <a:bodyPr/>
                    <a:lstStyle/>
                    <a:p>
                      <a:pPr algn="l"/>
                      <a:r>
                        <a:rPr lang="en-IN" sz="800" b="0" i="0" kern="1200" dirty="0">
                          <a:solidFill>
                            <a:schemeClr val="dk1"/>
                          </a:solidFill>
                          <a:effectLst/>
                          <a:latin typeface="Gill Sans MT" panose="020B0502020104020203" pitchFamily="34" charset="77"/>
                          <a:ea typeface="+mn-ea"/>
                          <a:cs typeface="Arial" pitchFamily="34" charset="0"/>
                        </a:rPr>
                        <a:t>The limitations of traditional grocery supply chain planning and exception management.  </a:t>
                      </a:r>
                      <a:endParaRPr lang="en-IN" sz="800" dirty="0">
                        <a:latin typeface="Gill Sans MT" panose="020B0502020104020203" pitchFamily="34" charset="77"/>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800" dirty="0">
                          <a:latin typeface="Gill Sans MT" panose="020B0502020104020203" pitchFamily="34" charset="77"/>
                          <a:cs typeface="Arial" pitchFamily="34" charset="0"/>
                        </a:rPr>
                        <a:t>The approach taken in the paper involves using business intelligence tools and data mining technology. Collaborative Buyer-Managed Forecasting (CBMF) for improving supply chain performance. The methodology is designed to provide out-of-stock forecasts at the store/product level.</a:t>
                      </a:r>
                    </a:p>
                    <a:p>
                      <a:pPr algn="l"/>
                      <a:endParaRPr lang="en-IN" sz="800" dirty="0">
                        <a:latin typeface="Gill Sans MT" panose="020B0502020104020203" pitchFamily="34" charset="77"/>
                        <a:cs typeface="Arial" pitchFamily="34" charset="0"/>
                      </a:endParaRPr>
                    </a:p>
                  </a:txBody>
                  <a:tcPr/>
                </a:tc>
                <a:tc>
                  <a:txBody>
                    <a:bodyPr/>
                    <a:lstStyle/>
                    <a:p>
                      <a:pPr algn="l"/>
                      <a:r>
                        <a:rPr lang="en-IN" sz="800" dirty="0">
                          <a:latin typeface="Gill Sans MT" panose="020B0502020104020203" pitchFamily="34" charset="77"/>
                          <a:cs typeface="Arial" pitchFamily="34" charset="0"/>
                        </a:rPr>
                        <a:t>Improved exception management, reduced waste in the supply chain, improved planning of promotional activities, and better collaboration with partners.</a:t>
                      </a:r>
                    </a:p>
                  </a:txBody>
                  <a:tcPr/>
                </a:tc>
                <a:extLst>
                  <a:ext uri="{0D108BD9-81ED-4DB2-BD59-A6C34878D82A}">
                    <a16:rowId xmlns:a16="http://schemas.microsoft.com/office/drawing/2014/main" val="10002"/>
                  </a:ext>
                </a:extLst>
              </a:tr>
              <a:tr h="1431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800" dirty="0" err="1">
                          <a:latin typeface="Gill Sans MT" panose="020B0502020104020203" pitchFamily="34" charset="77"/>
                          <a:cs typeface="Arial" pitchFamily="34" charset="0"/>
                        </a:rPr>
                        <a:t>Nenad</a:t>
                      </a:r>
                      <a:r>
                        <a:rPr lang="en-IN" sz="800" dirty="0">
                          <a:latin typeface="Gill Sans MT" panose="020B0502020104020203" pitchFamily="34" charset="77"/>
                          <a:cs typeface="Arial" pitchFamily="34" charset="0"/>
                        </a:rPr>
                        <a:t> Stefanovic </a:t>
                      </a:r>
                      <a:r>
                        <a:rPr lang="en-US" sz="800" dirty="0">
                          <a:latin typeface="Gill Sans MT" panose="020B0502020104020203" pitchFamily="34" charset="77"/>
                        </a:rPr>
                        <a:t>et al.</a:t>
                      </a:r>
                    </a:p>
                    <a:p>
                      <a:pPr algn="l"/>
                      <a:endParaRPr lang="en-IN" sz="800" b="0" dirty="0">
                        <a:latin typeface="Gill Sans MT" panose="020B0502020104020203" pitchFamily="34" charset="77"/>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Gill Sans MT" panose="020B0502020104020203" pitchFamily="34" charset="77"/>
                        </a:rPr>
                        <a:t>Application of Data Mining for Supply Chain Inventory Forecasting </a:t>
                      </a:r>
                    </a:p>
                    <a:p>
                      <a:pPr algn="l"/>
                      <a:br>
                        <a:rPr lang="en-IN" sz="800" dirty="0">
                          <a:latin typeface="Gill Sans MT" panose="020B0502020104020203" pitchFamily="34" charset="77"/>
                          <a:cs typeface="Arial" pitchFamily="34" charset="0"/>
                        </a:rPr>
                      </a:br>
                      <a:br>
                        <a:rPr lang="en-IN" sz="800" dirty="0">
                          <a:latin typeface="Gill Sans MT" panose="020B0502020104020203" pitchFamily="34" charset="77"/>
                          <a:cs typeface="Arial" pitchFamily="34" charset="0"/>
                        </a:rPr>
                      </a:br>
                      <a:endParaRPr lang="en-IN" sz="800" dirty="0">
                        <a:latin typeface="Gill Sans MT" panose="020B0502020104020203" pitchFamily="34" charset="77"/>
                        <a:cs typeface="Arial" pitchFamily="34" charset="0"/>
                      </a:endParaRPr>
                    </a:p>
                  </a:txBody>
                  <a:tcPr/>
                </a:tc>
                <a:tc>
                  <a:txBody>
                    <a:bodyPr/>
                    <a:lstStyle/>
                    <a:p>
                      <a:pPr algn="l"/>
                      <a:r>
                        <a:rPr lang="en-US" sz="800" b="0" i="0" kern="1200" dirty="0">
                          <a:solidFill>
                            <a:schemeClr val="dk1"/>
                          </a:solidFill>
                          <a:effectLst/>
                          <a:latin typeface="Gill Sans MT" panose="020B0502020104020203" pitchFamily="34" charset="77"/>
                          <a:ea typeface="+mn-ea"/>
                          <a:cs typeface="Arial" pitchFamily="34" charset="0"/>
                        </a:rPr>
                        <a:t>The problem addressed in the paper is the need for accurate and up-to-date information to make better inventory management decisions.</a:t>
                      </a:r>
                      <a:endParaRPr lang="en-IN" sz="800" dirty="0">
                        <a:latin typeface="Gill Sans MT" panose="020B0502020104020203" pitchFamily="34" charset="77"/>
                        <a:cs typeface="Arial"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800" dirty="0">
                          <a:latin typeface="Gill Sans MT" panose="020B0502020104020203" pitchFamily="34" charset="77"/>
                          <a:cs typeface="Arial" pitchFamily="34" charset="0"/>
                        </a:rPr>
                        <a:t>A two-phase modelling process for inventory forecasting, predictive algorithms such as decision trees and neural networks are used to improve forecasting quality by utilizing the results of the clustering process</a:t>
                      </a:r>
                    </a:p>
                    <a:p>
                      <a:pPr algn="l"/>
                      <a:endParaRPr lang="en-IN" sz="800" dirty="0">
                        <a:latin typeface="Gill Sans MT" panose="020B0502020104020203" pitchFamily="34" charset="77"/>
                        <a:cs typeface="Arial" pitchFamily="34" charset="0"/>
                      </a:endParaRPr>
                    </a:p>
                  </a:txBody>
                  <a:tcPr/>
                </a:tc>
                <a:tc>
                  <a:txBody>
                    <a:bodyPr/>
                    <a:lstStyle/>
                    <a:p>
                      <a:pPr algn="l"/>
                      <a:r>
                        <a:rPr lang="en-IN" sz="800" dirty="0">
                          <a:latin typeface="Gill Sans MT" panose="020B0502020104020203" pitchFamily="34" charset="77"/>
                          <a:cs typeface="Arial" pitchFamily="34" charset="0"/>
                        </a:rPr>
                        <a:t>The benefit of using data mining technology and business intelligence tools is that it enables companies to make accurate out-of-stock predictions and deliver real-time and valid information to the right users. This can lead to improved inventory management decisions, reduced costs, and increased customer satisfaction.</a:t>
                      </a:r>
                    </a:p>
                  </a:txBody>
                  <a:tcPr/>
                </a:tc>
                <a:extLst>
                  <a:ext uri="{0D108BD9-81ED-4DB2-BD59-A6C34878D82A}">
                    <a16:rowId xmlns:a16="http://schemas.microsoft.com/office/drawing/2014/main" val="10003"/>
                  </a:ext>
                </a:extLst>
              </a:tr>
            </a:tbl>
          </a:graphicData>
        </a:graphic>
      </p:graphicFrame>
      <p:sp>
        <p:nvSpPr>
          <p:cNvPr id="4" name="Rectangle 3"/>
          <p:cNvSpPr/>
          <p:nvPr/>
        </p:nvSpPr>
        <p:spPr>
          <a:xfrm>
            <a:off x="2123728" y="195486"/>
            <a:ext cx="4608511" cy="954107"/>
          </a:xfrm>
          <a:prstGeom prst="rect">
            <a:avLst/>
          </a:prstGeom>
        </p:spPr>
        <p:txBody>
          <a:bodyPr wrap="square">
            <a:spAutoFit/>
          </a:bodyPr>
          <a:lstStyle/>
          <a:p>
            <a:pPr algn="ctr">
              <a:lnSpc>
                <a:spcPct val="100000"/>
              </a:lnSpc>
            </a:pPr>
            <a:r>
              <a:rPr lang="en-US" sz="2800" b="1" u="sng" spc="-1" dirty="0">
                <a:solidFill>
                  <a:srgbClr val="572314"/>
                </a:solidFill>
                <a:latin typeface="Times New Roman" panose="02020603050405020304" pitchFamily="18" charset="0"/>
                <a:cs typeface="Times New Roman" panose="02020603050405020304" pitchFamily="18" charset="0"/>
              </a:rPr>
              <a:t>Literature Survey </a:t>
            </a:r>
            <a:r>
              <a:rPr lang="en-US" sz="2800" b="1" u="sng" spc="-1" dirty="0" err="1">
                <a:solidFill>
                  <a:srgbClr val="572314"/>
                </a:solidFill>
                <a:latin typeface="Times New Roman" panose="02020603050405020304" pitchFamily="18" charset="0"/>
                <a:cs typeface="Times New Roman" panose="02020603050405020304" pitchFamily="18" charset="0"/>
              </a:rPr>
              <a:t>contd</a:t>
            </a:r>
            <a:r>
              <a:rPr lang="en-US" sz="2800" b="1" u="sng" spc="-1" dirty="0">
                <a:solidFill>
                  <a:srgbClr val="572314"/>
                </a:solidFill>
                <a:latin typeface="Times New Roman" panose="02020603050405020304" pitchFamily="18" charset="0"/>
                <a:cs typeface="Times New Roman" panose="02020603050405020304" pitchFamily="18" charset="0"/>
              </a:rPr>
              <a:t>…</a:t>
            </a:r>
            <a:br>
              <a:rPr lang="en-US" sz="2800" b="1" spc="-1" dirty="0">
                <a:solidFill>
                  <a:srgbClr val="572314"/>
                </a:solidFill>
                <a:latin typeface="Times New Roman" panose="02020603050405020304" pitchFamily="18" charset="0"/>
                <a:cs typeface="Times New Roman" pitchFamily="18" charset="0"/>
              </a:rPr>
            </a:br>
            <a:endParaRPr lang="en-US" sz="2800" b="1" spc="-1" dirty="0">
              <a:solidFill>
                <a:srgbClr val="572314"/>
              </a:solidFill>
              <a:latin typeface="Times New Roman" panose="02020603050405020304" pitchFamily="18" charset="0"/>
              <a:cs typeface="Times New Roman" pitchFamily="18" charset="0"/>
            </a:endParaRPr>
          </a:p>
        </p:txBody>
      </p:sp>
      <p:sp>
        <p:nvSpPr>
          <p:cNvPr id="5" name="TextBox 4">
            <a:extLst>
              <a:ext uri="{FF2B5EF4-FFF2-40B4-BE49-F238E27FC236}">
                <a16:creationId xmlns:a16="http://schemas.microsoft.com/office/drawing/2014/main" id="{804BF014-631E-3756-7AEA-440879AF8DC4}"/>
              </a:ext>
            </a:extLst>
          </p:cNvPr>
          <p:cNvSpPr txBox="1"/>
          <p:nvPr/>
        </p:nvSpPr>
        <p:spPr>
          <a:xfrm>
            <a:off x="3419872" y="4755682"/>
            <a:ext cx="2489721" cy="307777"/>
          </a:xfrm>
          <a:prstGeom prst="rect">
            <a:avLst/>
          </a:prstGeom>
          <a:noFill/>
        </p:spPr>
        <p:txBody>
          <a:bodyPr wrap="none" rtlCol="0">
            <a:spAutoFit/>
          </a:bodyPr>
          <a:lstStyle/>
          <a:p>
            <a:r>
              <a:rPr lang="en-US" sz="1400" dirty="0">
                <a:latin typeface="Gill Sans MT" panose="020B0502020104020203" pitchFamily="34" charset="77"/>
              </a:rPr>
              <a:t>Table 2. Literature survey </a:t>
            </a:r>
            <a:r>
              <a:rPr lang="en-US" sz="1400" dirty="0" err="1">
                <a:latin typeface="Gill Sans MT" panose="020B0502020104020203" pitchFamily="34" charset="77"/>
              </a:rPr>
              <a:t>contd</a:t>
            </a:r>
            <a:endParaRPr lang="en-US" sz="1400" dirty="0">
              <a:latin typeface="Gill Sans MT" panose="020B0502020104020203" pitchFamily="34" charset="77"/>
            </a:endParaRPr>
          </a:p>
        </p:txBody>
      </p:sp>
    </p:spTree>
    <p:extLst>
      <p:ext uri="{BB962C8B-B14F-4D97-AF65-F5344CB8AC3E}">
        <p14:creationId xmlns:p14="http://schemas.microsoft.com/office/powerpoint/2010/main" val="390658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1835696" y="425353"/>
            <a:ext cx="8647680" cy="432048"/>
          </a:xfrm>
          <a:prstGeom prst="rect">
            <a:avLst/>
          </a:prstGeom>
          <a:noFill/>
          <a:ln>
            <a:noFill/>
          </a:ln>
        </p:spPr>
        <p:txBody>
          <a:bodyPr lIns="90000" tIns="45000" rIns="90000" bIns="45000" anchor="ctr">
            <a:noAutofit/>
          </a:bodyPr>
          <a:lstStyle/>
          <a:p>
            <a:pPr>
              <a:lnSpc>
                <a:spcPct val="100000"/>
              </a:lnSpc>
            </a:pPr>
            <a:r>
              <a:rPr lang="en-US" sz="2800" b="1" u="sng" spc="-1" dirty="0">
                <a:solidFill>
                  <a:srgbClr val="572314"/>
                </a:solidFill>
                <a:latin typeface="Times New Roman" pitchFamily="18" charset="0"/>
                <a:cs typeface="Times New Roman" pitchFamily="18" charset="0"/>
              </a:rPr>
              <a:t>Schematic Layout/Model Diagram</a:t>
            </a:r>
            <a:br>
              <a:rPr sz="2400" b="1" u="sng" dirty="0"/>
            </a:br>
            <a:endParaRPr lang="en-US" sz="2400" b="1" u="sng" strike="noStrike" spc="-1" dirty="0">
              <a:solidFill>
                <a:srgbClr val="000000"/>
              </a:solidFill>
              <a:latin typeface="Gill Sans MT"/>
            </a:endParaRPr>
          </a:p>
        </p:txBody>
      </p:sp>
      <p:pic>
        <p:nvPicPr>
          <p:cNvPr id="115" name="Picture 2"/>
          <p:cNvPicPr/>
          <p:nvPr/>
        </p:nvPicPr>
        <p:blipFill>
          <a:blip r:embed="rId2" cstate="print"/>
          <a:stretch/>
        </p:blipFill>
        <p:spPr>
          <a:xfrm>
            <a:off x="8172400" y="27000"/>
            <a:ext cx="864096" cy="762210"/>
          </a:xfrm>
          <a:prstGeom prst="rect">
            <a:avLst/>
          </a:prstGeom>
          <a:ln>
            <a:noFill/>
          </a:ln>
        </p:spPr>
      </p:pic>
      <p:pic>
        <p:nvPicPr>
          <p:cNvPr id="5" name="Picture 4" descr="Graphical user interface, text, application&#10;&#10;Description automatically generated">
            <a:extLst>
              <a:ext uri="{FF2B5EF4-FFF2-40B4-BE49-F238E27FC236}">
                <a16:creationId xmlns:a16="http://schemas.microsoft.com/office/drawing/2014/main" id="{F6C146AB-0384-AD4B-CB7A-D535D7797B60}"/>
              </a:ext>
            </a:extLst>
          </p:cNvPr>
          <p:cNvPicPr>
            <a:picLocks noChangeAspect="1"/>
          </p:cNvPicPr>
          <p:nvPr/>
        </p:nvPicPr>
        <p:blipFill rotWithShape="1">
          <a:blip r:embed="rId3">
            <a:extLst>
              <a:ext uri="{28A0092B-C50C-407E-A947-70E740481C1C}">
                <a14:useLocalDpi xmlns:a14="http://schemas.microsoft.com/office/drawing/2010/main" val="0"/>
              </a:ext>
            </a:extLst>
          </a:blip>
          <a:srcRect l="12742" t="-3750" r="-17" b="95704"/>
          <a:stretch/>
        </p:blipFill>
        <p:spPr>
          <a:xfrm>
            <a:off x="2133367" y="901260"/>
            <a:ext cx="5751002" cy="420434"/>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5BB15D0-D164-DBD1-4C29-9B6E97DA1DD4}"/>
                  </a:ext>
                </a:extLst>
              </p14:cNvPr>
              <p14:cNvContentPartPr/>
              <p14:nvPr/>
            </p14:nvContentPartPr>
            <p14:xfrm>
              <a:off x="7484157" y="1176781"/>
              <a:ext cx="256680" cy="65160"/>
            </p14:xfrm>
          </p:contentPart>
        </mc:Choice>
        <mc:Fallback xmlns="">
          <p:pic>
            <p:nvPicPr>
              <p:cNvPr id="2" name="Ink 1">
                <a:extLst>
                  <a:ext uri="{FF2B5EF4-FFF2-40B4-BE49-F238E27FC236}">
                    <a16:creationId xmlns:a16="http://schemas.microsoft.com/office/drawing/2014/main" id="{F5BB15D0-D164-DBD1-4C29-9B6E97DA1DD4}"/>
                  </a:ext>
                </a:extLst>
              </p:cNvPr>
              <p:cNvPicPr/>
              <p:nvPr/>
            </p:nvPicPr>
            <p:blipFill>
              <a:blip r:embed="rId6"/>
              <a:stretch>
                <a:fillRect/>
              </a:stretch>
            </p:blipFill>
            <p:spPr>
              <a:xfrm>
                <a:off x="7430157" y="1068781"/>
                <a:ext cx="3643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22DA387E-87D1-BFB7-3DD6-825A59BD846F}"/>
                  </a:ext>
                </a:extLst>
              </p14:cNvPr>
              <p14:cNvContentPartPr/>
              <p14:nvPr/>
            </p14:nvContentPartPr>
            <p14:xfrm>
              <a:off x="7473357" y="1210621"/>
              <a:ext cx="360" cy="360"/>
            </p14:xfrm>
          </p:contentPart>
        </mc:Choice>
        <mc:Fallback xmlns="">
          <p:pic>
            <p:nvPicPr>
              <p:cNvPr id="3" name="Ink 2">
                <a:extLst>
                  <a:ext uri="{FF2B5EF4-FFF2-40B4-BE49-F238E27FC236}">
                    <a16:creationId xmlns:a16="http://schemas.microsoft.com/office/drawing/2014/main" id="{22DA387E-87D1-BFB7-3DD6-825A59BD846F}"/>
                  </a:ext>
                </a:extLst>
              </p:cNvPr>
              <p:cNvPicPr/>
              <p:nvPr/>
            </p:nvPicPr>
            <p:blipFill>
              <a:blip r:embed="rId8"/>
              <a:stretch>
                <a:fillRect/>
              </a:stretch>
            </p:blipFill>
            <p:spPr>
              <a:xfrm>
                <a:off x="7419717" y="11029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1C56AC7B-917C-CFC1-F770-52CC4BBA2B90}"/>
                  </a:ext>
                </a:extLst>
              </p14:cNvPr>
              <p14:cNvContentPartPr/>
              <p14:nvPr/>
            </p14:nvContentPartPr>
            <p14:xfrm>
              <a:off x="7538877" y="1210621"/>
              <a:ext cx="360" cy="360"/>
            </p14:xfrm>
          </p:contentPart>
        </mc:Choice>
        <mc:Fallback xmlns="">
          <p:pic>
            <p:nvPicPr>
              <p:cNvPr id="6" name="Ink 5">
                <a:extLst>
                  <a:ext uri="{FF2B5EF4-FFF2-40B4-BE49-F238E27FC236}">
                    <a16:creationId xmlns:a16="http://schemas.microsoft.com/office/drawing/2014/main" id="{1C56AC7B-917C-CFC1-F770-52CC4BBA2B90}"/>
                  </a:ext>
                </a:extLst>
              </p:cNvPr>
              <p:cNvPicPr/>
              <p:nvPr/>
            </p:nvPicPr>
            <p:blipFill>
              <a:blip r:embed="rId8"/>
              <a:stretch>
                <a:fillRect/>
              </a:stretch>
            </p:blipFill>
            <p:spPr>
              <a:xfrm>
                <a:off x="7484877" y="11029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A73AE294-72D9-94D9-454B-35E56ADA973F}"/>
                  </a:ext>
                </a:extLst>
              </p14:cNvPr>
              <p14:cNvContentPartPr/>
              <p14:nvPr/>
            </p14:nvContentPartPr>
            <p14:xfrm>
              <a:off x="7523757" y="813541"/>
              <a:ext cx="154440" cy="727920"/>
            </p14:xfrm>
          </p:contentPart>
        </mc:Choice>
        <mc:Fallback xmlns="">
          <p:pic>
            <p:nvPicPr>
              <p:cNvPr id="7" name="Ink 6">
                <a:extLst>
                  <a:ext uri="{FF2B5EF4-FFF2-40B4-BE49-F238E27FC236}">
                    <a16:creationId xmlns:a16="http://schemas.microsoft.com/office/drawing/2014/main" id="{A73AE294-72D9-94D9-454B-35E56ADA973F}"/>
                  </a:ext>
                </a:extLst>
              </p:cNvPr>
              <p:cNvPicPr/>
              <p:nvPr/>
            </p:nvPicPr>
            <p:blipFill>
              <a:blip r:embed="rId11"/>
              <a:stretch>
                <a:fillRect/>
              </a:stretch>
            </p:blipFill>
            <p:spPr>
              <a:xfrm>
                <a:off x="7470117" y="705541"/>
                <a:ext cx="262080" cy="943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8" name="Ink 7">
                <a:extLst>
                  <a:ext uri="{FF2B5EF4-FFF2-40B4-BE49-F238E27FC236}">
                    <a16:creationId xmlns:a16="http://schemas.microsoft.com/office/drawing/2014/main" id="{121643C4-803C-CD76-EEE1-B30D5E15E259}"/>
                  </a:ext>
                </a:extLst>
              </p14:cNvPr>
              <p14:cNvContentPartPr/>
              <p14:nvPr/>
            </p14:nvContentPartPr>
            <p14:xfrm>
              <a:off x="7832277" y="1190461"/>
              <a:ext cx="793440" cy="188280"/>
            </p14:xfrm>
          </p:contentPart>
        </mc:Choice>
        <mc:Fallback xmlns="">
          <p:pic>
            <p:nvPicPr>
              <p:cNvPr id="8" name="Ink 7">
                <a:extLst>
                  <a:ext uri="{FF2B5EF4-FFF2-40B4-BE49-F238E27FC236}">
                    <a16:creationId xmlns:a16="http://schemas.microsoft.com/office/drawing/2014/main" id="{121643C4-803C-CD76-EEE1-B30D5E15E259}"/>
                  </a:ext>
                </a:extLst>
              </p:cNvPr>
              <p:cNvPicPr/>
              <p:nvPr/>
            </p:nvPicPr>
            <p:blipFill>
              <a:blip r:embed="rId13"/>
              <a:stretch>
                <a:fillRect/>
              </a:stretch>
            </p:blipFill>
            <p:spPr>
              <a:xfrm>
                <a:off x="7814637" y="1082821"/>
                <a:ext cx="82908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E3DA834-6F29-912E-2DF7-CF3B1AB1D7B2}"/>
                  </a:ext>
                </a:extLst>
              </p14:cNvPr>
              <p14:cNvContentPartPr/>
              <p14:nvPr/>
            </p14:nvContentPartPr>
            <p14:xfrm>
              <a:off x="7651557" y="1061221"/>
              <a:ext cx="12240" cy="155520"/>
            </p14:xfrm>
          </p:contentPart>
        </mc:Choice>
        <mc:Fallback xmlns="">
          <p:pic>
            <p:nvPicPr>
              <p:cNvPr id="9" name="Ink 8">
                <a:extLst>
                  <a:ext uri="{FF2B5EF4-FFF2-40B4-BE49-F238E27FC236}">
                    <a16:creationId xmlns:a16="http://schemas.microsoft.com/office/drawing/2014/main" id="{2E3DA834-6F29-912E-2DF7-CF3B1AB1D7B2}"/>
                  </a:ext>
                </a:extLst>
              </p:cNvPr>
              <p:cNvPicPr/>
              <p:nvPr/>
            </p:nvPicPr>
            <p:blipFill>
              <a:blip r:embed="rId15"/>
              <a:stretch>
                <a:fillRect/>
              </a:stretch>
            </p:blipFill>
            <p:spPr>
              <a:xfrm>
                <a:off x="7597557" y="953221"/>
                <a:ext cx="1198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4FEB2C4E-985D-FF9C-902E-83E7FCE0A4AB}"/>
                  </a:ext>
                </a:extLst>
              </p14:cNvPr>
              <p14:cNvContentPartPr/>
              <p14:nvPr/>
            </p14:nvContentPartPr>
            <p14:xfrm>
              <a:off x="7602597" y="1252021"/>
              <a:ext cx="360" cy="360"/>
            </p14:xfrm>
          </p:contentPart>
        </mc:Choice>
        <mc:Fallback xmlns="">
          <p:pic>
            <p:nvPicPr>
              <p:cNvPr id="11" name="Ink 10">
                <a:extLst>
                  <a:ext uri="{FF2B5EF4-FFF2-40B4-BE49-F238E27FC236}">
                    <a16:creationId xmlns:a16="http://schemas.microsoft.com/office/drawing/2014/main" id="{4FEB2C4E-985D-FF9C-902E-83E7FCE0A4AB}"/>
                  </a:ext>
                </a:extLst>
              </p:cNvPr>
              <p:cNvPicPr/>
              <p:nvPr/>
            </p:nvPicPr>
            <p:blipFill>
              <a:blip r:embed="rId8"/>
              <a:stretch>
                <a:fillRect/>
              </a:stretch>
            </p:blipFill>
            <p:spPr>
              <a:xfrm>
                <a:off x="7548957" y="114402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73EA08E5-BC61-7455-2BB6-23F2B62760D9}"/>
                  </a:ext>
                </a:extLst>
              </p14:cNvPr>
              <p14:cNvContentPartPr/>
              <p14:nvPr/>
            </p14:nvContentPartPr>
            <p14:xfrm>
              <a:off x="7596117" y="1252021"/>
              <a:ext cx="360" cy="360"/>
            </p14:xfrm>
          </p:contentPart>
        </mc:Choice>
        <mc:Fallback xmlns="">
          <p:pic>
            <p:nvPicPr>
              <p:cNvPr id="12" name="Ink 11">
                <a:extLst>
                  <a:ext uri="{FF2B5EF4-FFF2-40B4-BE49-F238E27FC236}">
                    <a16:creationId xmlns:a16="http://schemas.microsoft.com/office/drawing/2014/main" id="{73EA08E5-BC61-7455-2BB6-23F2B62760D9}"/>
                  </a:ext>
                </a:extLst>
              </p:cNvPr>
              <p:cNvPicPr/>
              <p:nvPr/>
            </p:nvPicPr>
            <p:blipFill>
              <a:blip r:embed="rId8"/>
              <a:stretch>
                <a:fillRect/>
              </a:stretch>
            </p:blipFill>
            <p:spPr>
              <a:xfrm>
                <a:off x="7542117" y="114402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54732A21-0503-F05A-4021-72235463F98C}"/>
                  </a:ext>
                </a:extLst>
              </p14:cNvPr>
              <p14:cNvContentPartPr/>
              <p14:nvPr/>
            </p14:nvContentPartPr>
            <p14:xfrm>
              <a:off x="7596117" y="1252021"/>
              <a:ext cx="360" cy="360"/>
            </p14:xfrm>
          </p:contentPart>
        </mc:Choice>
        <mc:Fallback xmlns="">
          <p:pic>
            <p:nvPicPr>
              <p:cNvPr id="13" name="Ink 12">
                <a:extLst>
                  <a:ext uri="{FF2B5EF4-FFF2-40B4-BE49-F238E27FC236}">
                    <a16:creationId xmlns:a16="http://schemas.microsoft.com/office/drawing/2014/main" id="{54732A21-0503-F05A-4021-72235463F98C}"/>
                  </a:ext>
                </a:extLst>
              </p:cNvPr>
              <p:cNvPicPr/>
              <p:nvPr/>
            </p:nvPicPr>
            <p:blipFill>
              <a:blip r:embed="rId8"/>
              <a:stretch>
                <a:fillRect/>
              </a:stretch>
            </p:blipFill>
            <p:spPr>
              <a:xfrm>
                <a:off x="7542117" y="114402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02A2E7A4-ADD4-A49C-5862-C75A77847409}"/>
                  </a:ext>
                </a:extLst>
              </p14:cNvPr>
              <p14:cNvContentPartPr/>
              <p14:nvPr/>
            </p14:nvContentPartPr>
            <p14:xfrm>
              <a:off x="7606197" y="1266781"/>
              <a:ext cx="360" cy="360"/>
            </p14:xfrm>
          </p:contentPart>
        </mc:Choice>
        <mc:Fallback xmlns="">
          <p:pic>
            <p:nvPicPr>
              <p:cNvPr id="14" name="Ink 13">
                <a:extLst>
                  <a:ext uri="{FF2B5EF4-FFF2-40B4-BE49-F238E27FC236}">
                    <a16:creationId xmlns:a16="http://schemas.microsoft.com/office/drawing/2014/main" id="{02A2E7A4-ADD4-A49C-5862-C75A77847409}"/>
                  </a:ext>
                </a:extLst>
              </p:cNvPr>
              <p:cNvPicPr/>
              <p:nvPr/>
            </p:nvPicPr>
            <p:blipFill>
              <a:blip r:embed="rId8"/>
              <a:stretch>
                <a:fillRect/>
              </a:stretch>
            </p:blipFill>
            <p:spPr>
              <a:xfrm>
                <a:off x="7552557" y="11591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E49E69E-600D-66CE-06D0-A095FE34FB1D}"/>
                  </a:ext>
                </a:extLst>
              </p14:cNvPr>
              <p14:cNvContentPartPr/>
              <p14:nvPr/>
            </p14:nvContentPartPr>
            <p14:xfrm>
              <a:off x="7606557" y="1276141"/>
              <a:ext cx="360" cy="360"/>
            </p14:xfrm>
          </p:contentPart>
        </mc:Choice>
        <mc:Fallback xmlns="">
          <p:pic>
            <p:nvPicPr>
              <p:cNvPr id="15" name="Ink 14">
                <a:extLst>
                  <a:ext uri="{FF2B5EF4-FFF2-40B4-BE49-F238E27FC236}">
                    <a16:creationId xmlns:a16="http://schemas.microsoft.com/office/drawing/2014/main" id="{FE49E69E-600D-66CE-06D0-A095FE34FB1D}"/>
                  </a:ext>
                </a:extLst>
              </p:cNvPr>
              <p:cNvPicPr/>
              <p:nvPr/>
            </p:nvPicPr>
            <p:blipFill>
              <a:blip r:embed="rId8"/>
              <a:stretch>
                <a:fillRect/>
              </a:stretch>
            </p:blipFill>
            <p:spPr>
              <a:xfrm>
                <a:off x="7552557" y="11681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F6AC4334-5F8B-860E-D0F7-4F3330890BE2}"/>
                  </a:ext>
                </a:extLst>
              </p14:cNvPr>
              <p14:cNvContentPartPr/>
              <p14:nvPr/>
            </p14:nvContentPartPr>
            <p14:xfrm>
              <a:off x="7606557" y="1276141"/>
              <a:ext cx="360" cy="360"/>
            </p14:xfrm>
          </p:contentPart>
        </mc:Choice>
        <mc:Fallback xmlns="">
          <p:pic>
            <p:nvPicPr>
              <p:cNvPr id="16" name="Ink 15">
                <a:extLst>
                  <a:ext uri="{FF2B5EF4-FFF2-40B4-BE49-F238E27FC236}">
                    <a16:creationId xmlns:a16="http://schemas.microsoft.com/office/drawing/2014/main" id="{F6AC4334-5F8B-860E-D0F7-4F3330890BE2}"/>
                  </a:ext>
                </a:extLst>
              </p:cNvPr>
              <p:cNvPicPr/>
              <p:nvPr/>
            </p:nvPicPr>
            <p:blipFill>
              <a:blip r:embed="rId8"/>
              <a:stretch>
                <a:fillRect/>
              </a:stretch>
            </p:blipFill>
            <p:spPr>
              <a:xfrm>
                <a:off x="7552557" y="11681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014238EB-8C34-E21D-02D1-6C26DEDD031C}"/>
                  </a:ext>
                </a:extLst>
              </p14:cNvPr>
              <p14:cNvContentPartPr/>
              <p14:nvPr/>
            </p14:nvContentPartPr>
            <p14:xfrm>
              <a:off x="7605117" y="1113421"/>
              <a:ext cx="360" cy="360"/>
            </p14:xfrm>
          </p:contentPart>
        </mc:Choice>
        <mc:Fallback xmlns="">
          <p:pic>
            <p:nvPicPr>
              <p:cNvPr id="17" name="Ink 16">
                <a:extLst>
                  <a:ext uri="{FF2B5EF4-FFF2-40B4-BE49-F238E27FC236}">
                    <a16:creationId xmlns:a16="http://schemas.microsoft.com/office/drawing/2014/main" id="{014238EB-8C34-E21D-02D1-6C26DEDD031C}"/>
                  </a:ext>
                </a:extLst>
              </p:cNvPr>
              <p:cNvPicPr/>
              <p:nvPr/>
            </p:nvPicPr>
            <p:blipFill>
              <a:blip r:embed="rId8"/>
              <a:stretch>
                <a:fillRect/>
              </a:stretch>
            </p:blipFill>
            <p:spPr>
              <a:xfrm>
                <a:off x="7551117" y="1005781"/>
                <a:ext cx="108000" cy="216000"/>
              </a:xfrm>
              <a:prstGeom prst="rect">
                <a:avLst/>
              </a:prstGeom>
            </p:spPr>
          </p:pic>
        </mc:Fallback>
      </mc:AlternateContent>
      <p:sp>
        <p:nvSpPr>
          <p:cNvPr id="20" name="TextBox 19">
            <a:extLst>
              <a:ext uri="{FF2B5EF4-FFF2-40B4-BE49-F238E27FC236}">
                <a16:creationId xmlns:a16="http://schemas.microsoft.com/office/drawing/2014/main" id="{AC643EAD-D369-FAE7-3369-788B1DF9E205}"/>
              </a:ext>
            </a:extLst>
          </p:cNvPr>
          <p:cNvSpPr txBox="1"/>
          <p:nvPr/>
        </p:nvSpPr>
        <p:spPr>
          <a:xfrm>
            <a:off x="3445858" y="4784200"/>
            <a:ext cx="2152897" cy="307777"/>
          </a:xfrm>
          <a:prstGeom prst="rect">
            <a:avLst/>
          </a:prstGeom>
          <a:noFill/>
        </p:spPr>
        <p:txBody>
          <a:bodyPr wrap="none" rtlCol="0">
            <a:spAutoFit/>
          </a:bodyPr>
          <a:lstStyle/>
          <a:p>
            <a:r>
              <a:rPr lang="en-US" sz="1400" dirty="0">
                <a:latin typeface="Gill Sans MT" panose="020B0502020104020203" pitchFamily="34" charset="77"/>
              </a:rPr>
              <a:t>Figure 1. Schematic layout  </a:t>
            </a:r>
          </a:p>
        </p:txBody>
      </p:sp>
      <p:pic>
        <p:nvPicPr>
          <p:cNvPr id="18" name="Picture 17" descr="A picture containing diagram, sketch, drawing, plan&#10;&#10;Description automatically generated">
            <a:extLst>
              <a:ext uri="{FF2B5EF4-FFF2-40B4-BE49-F238E27FC236}">
                <a16:creationId xmlns:a16="http://schemas.microsoft.com/office/drawing/2014/main" id="{21607BCD-7C0C-FFB9-51DB-789CAC82E200}"/>
              </a:ext>
            </a:extLst>
          </p:cNvPr>
          <p:cNvPicPr>
            <a:picLocks noChangeAspect="1"/>
          </p:cNvPicPr>
          <p:nvPr/>
        </p:nvPicPr>
        <p:blipFill rotWithShape="1">
          <a:blip r:embed="rId23">
            <a:extLst>
              <a:ext uri="{28A0092B-C50C-407E-A947-70E740481C1C}">
                <a14:useLocalDpi xmlns:a14="http://schemas.microsoft.com/office/drawing/2010/main" val="0"/>
              </a:ext>
            </a:extLst>
          </a:blip>
          <a:srcRect r="-2741" b="28440"/>
          <a:stretch/>
        </p:blipFill>
        <p:spPr>
          <a:xfrm>
            <a:off x="2485208" y="794143"/>
            <a:ext cx="3741536" cy="3988616"/>
          </a:xfrm>
          <a:prstGeom prst="rect">
            <a:avLst/>
          </a:prstGeom>
        </p:spPr>
      </p:pic>
    </p:spTree>
    <p:extLst>
      <p:ext uri="{BB962C8B-B14F-4D97-AF65-F5344CB8AC3E}">
        <p14:creationId xmlns:p14="http://schemas.microsoft.com/office/powerpoint/2010/main" val="42535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571472" y="105137"/>
            <a:ext cx="8361928" cy="856980"/>
          </a:xfrm>
          <a:prstGeom prst="rect">
            <a:avLst/>
          </a:prstGeom>
          <a:noFill/>
          <a:ln>
            <a:noFill/>
          </a:ln>
        </p:spPr>
        <p:txBody>
          <a:bodyPr lIns="90000" tIns="45000" rIns="90000" bIns="45000" anchor="ctr">
            <a:noAutofit/>
          </a:bodyPr>
          <a:lstStyle/>
          <a:p>
            <a:pPr>
              <a:lnSpc>
                <a:spcPct val="100000"/>
              </a:lnSpc>
            </a:pPr>
            <a:r>
              <a:rPr lang="en-US" sz="2800" b="1" u="sng" strike="noStrike" spc="-1" dirty="0">
                <a:solidFill>
                  <a:srgbClr val="572314"/>
                </a:solidFill>
                <a:latin typeface="Times New Roman" pitchFamily="18" charset="0"/>
                <a:cs typeface="Times New Roman" pitchFamily="18" charset="0"/>
              </a:rPr>
              <a:t>Tools </a:t>
            </a:r>
            <a:r>
              <a:rPr lang="en-US" sz="2800" b="1" u="sng" spc="-1" dirty="0">
                <a:solidFill>
                  <a:srgbClr val="572314"/>
                </a:solidFill>
                <a:latin typeface="Times New Roman" pitchFamily="18" charset="0"/>
                <a:cs typeface="Times New Roman" pitchFamily="18" charset="0"/>
              </a:rPr>
              <a:t>and </a:t>
            </a:r>
            <a:r>
              <a:rPr lang="en-US" sz="2800" b="1" u="sng" strike="noStrike" spc="-1" dirty="0">
                <a:solidFill>
                  <a:srgbClr val="572314"/>
                </a:solidFill>
                <a:latin typeface="Times New Roman" pitchFamily="18" charset="0"/>
                <a:cs typeface="Times New Roman" pitchFamily="18" charset="0"/>
              </a:rPr>
              <a:t>Algorithms used</a:t>
            </a:r>
            <a:endParaRPr lang="en-US" sz="2800" b="1" u="sng" strike="noStrike" spc="-1" dirty="0">
              <a:solidFill>
                <a:srgbClr val="000000"/>
              </a:solidFill>
              <a:latin typeface="Times New Roman" pitchFamily="18" charset="0"/>
              <a:cs typeface="Times New Roman" pitchFamily="18" charset="0"/>
            </a:endParaRPr>
          </a:p>
        </p:txBody>
      </p:sp>
      <p:sp>
        <p:nvSpPr>
          <p:cNvPr id="117" name="TextShape 2"/>
          <p:cNvSpPr txBox="1"/>
          <p:nvPr/>
        </p:nvSpPr>
        <p:spPr>
          <a:xfrm>
            <a:off x="1096325" y="1056200"/>
            <a:ext cx="7497720" cy="3600180"/>
          </a:xfrm>
          <a:prstGeom prst="rect">
            <a:avLst/>
          </a:prstGeom>
          <a:noFill/>
          <a:ln>
            <a:noFill/>
          </a:ln>
        </p:spPr>
        <p:txBody>
          <a:bodyPr lIns="90000" tIns="45000" rIns="90000" bIns="45000">
            <a:noAutofit/>
          </a:bodyPr>
          <a:lstStyle/>
          <a:p>
            <a:endParaRPr lang="en-US" sz="3200" b="0" strike="noStrike" spc="-1">
              <a:solidFill>
                <a:srgbClr val="000000"/>
              </a:solidFill>
              <a:latin typeface="Gill Sans MT"/>
            </a:endParaRPr>
          </a:p>
        </p:txBody>
      </p:sp>
      <p:sp>
        <p:nvSpPr>
          <p:cNvPr id="118" name="TextShape 3"/>
          <p:cNvSpPr txBox="1"/>
          <p:nvPr/>
        </p:nvSpPr>
        <p:spPr>
          <a:xfrm>
            <a:off x="8613720" y="4729050"/>
            <a:ext cx="456840" cy="356940"/>
          </a:xfrm>
          <a:prstGeom prst="rect">
            <a:avLst/>
          </a:prstGeom>
          <a:noFill/>
          <a:ln>
            <a:noFill/>
          </a:ln>
        </p:spPr>
        <p:txBody>
          <a:bodyPr lIns="90000" tIns="45000" rIns="90000" bIns="45000" anchor="b">
            <a:noAutofit/>
          </a:bodyPr>
          <a:lstStyle/>
          <a:p>
            <a:pPr algn="ctr">
              <a:lnSpc>
                <a:spcPct val="100000"/>
              </a:lnSpc>
            </a:pPr>
            <a:fld id="{226C8D84-1D86-478B-B5AC-7CB3BDBEEBC8}" type="slidenum">
              <a:rPr lang="en-IN" sz="1200" b="0" strike="noStrike" spc="-1">
                <a:solidFill>
                  <a:srgbClr val="B5A989"/>
                </a:solidFill>
                <a:latin typeface="Gill Sans MT"/>
              </a:rPr>
              <a:pPr algn="ctr">
                <a:lnSpc>
                  <a:spcPct val="100000"/>
                </a:lnSpc>
              </a:pPr>
              <a:t>9</a:t>
            </a:fld>
            <a:endParaRPr lang="en-IN" sz="1200" b="0" strike="noStrike" spc="-1">
              <a:latin typeface="Times New Roman"/>
            </a:endParaRPr>
          </a:p>
        </p:txBody>
      </p:sp>
      <p:sp>
        <p:nvSpPr>
          <p:cNvPr id="2" name="Freeform 10">
            <a:extLst>
              <a:ext uri="{FF2B5EF4-FFF2-40B4-BE49-F238E27FC236}">
                <a16:creationId xmlns:a16="http://schemas.microsoft.com/office/drawing/2014/main" id="{CDD66FEC-F079-D2B5-A521-F74914622A86}"/>
              </a:ext>
            </a:extLst>
          </p:cNvPr>
          <p:cNvSpPr>
            <a:spLocks/>
          </p:cNvSpPr>
          <p:nvPr/>
        </p:nvSpPr>
        <p:spPr bwMode="auto">
          <a:xfrm>
            <a:off x="775060" y="1716055"/>
            <a:ext cx="694595" cy="2259057"/>
          </a:xfrm>
          <a:custGeom>
            <a:avLst/>
            <a:gdLst>
              <a:gd name="T0" fmla="*/ 78 w 156"/>
              <a:gd name="T1" fmla="*/ 0 h 657"/>
              <a:gd name="T2" fmla="*/ 0 w 156"/>
              <a:gd name="T3" fmla="*/ 328 h 657"/>
              <a:gd name="T4" fmla="*/ 78 w 156"/>
              <a:gd name="T5" fmla="*/ 657 h 657"/>
              <a:gd name="T6" fmla="*/ 156 w 156"/>
              <a:gd name="T7" fmla="*/ 328 h 657"/>
              <a:gd name="T8" fmla="*/ 78 w 156"/>
              <a:gd name="T9" fmla="*/ 0 h 657"/>
            </a:gdLst>
            <a:ahLst/>
            <a:cxnLst>
              <a:cxn ang="0">
                <a:pos x="T0" y="T1"/>
              </a:cxn>
              <a:cxn ang="0">
                <a:pos x="T2" y="T3"/>
              </a:cxn>
              <a:cxn ang="0">
                <a:pos x="T4" y="T5"/>
              </a:cxn>
              <a:cxn ang="0">
                <a:pos x="T6" y="T7"/>
              </a:cxn>
              <a:cxn ang="0">
                <a:pos x="T8" y="T9"/>
              </a:cxn>
            </a:cxnLst>
            <a:rect l="0" t="0" r="r" b="b"/>
            <a:pathLst>
              <a:path w="156" h="657">
                <a:moveTo>
                  <a:pt x="78" y="0"/>
                </a:moveTo>
                <a:cubicBezTo>
                  <a:pt x="29" y="93"/>
                  <a:pt x="0" y="206"/>
                  <a:pt x="0" y="328"/>
                </a:cubicBezTo>
                <a:cubicBezTo>
                  <a:pt x="0" y="450"/>
                  <a:pt x="29" y="564"/>
                  <a:pt x="78" y="657"/>
                </a:cubicBezTo>
                <a:cubicBezTo>
                  <a:pt x="127" y="564"/>
                  <a:pt x="156" y="450"/>
                  <a:pt x="156" y="328"/>
                </a:cubicBezTo>
                <a:cubicBezTo>
                  <a:pt x="156" y="206"/>
                  <a:pt x="127" y="93"/>
                  <a:pt x="78" y="0"/>
                </a:cubicBezTo>
                <a:close/>
              </a:path>
            </a:pathLst>
          </a:custGeom>
          <a:solidFill>
            <a:schemeClr val="accent5">
              <a:lumMod val="75000"/>
            </a:schemeClr>
          </a:solidFill>
          <a:ln w="9525">
            <a:solidFill>
              <a:schemeClr val="accent3">
                <a:lumMod val="75000"/>
              </a:schemeClr>
            </a:solidFill>
            <a:round/>
            <a:headEnd/>
            <a:tailEnd/>
          </a:ln>
          <a:effectLst/>
        </p:spPr>
        <p:txBody>
          <a:bodyPr vert="horz" wrap="square" lIns="88900" tIns="88900" rIns="88900" bIns="88900" numCol="1" anchor="ctr" anchorCtr="0" compatLnSpc="1">
            <a:prstTxWarp prst="textNoShape">
              <a:avLst/>
            </a:prstTxWarp>
          </a:bodyPr>
          <a:lstStyle/>
          <a:p>
            <a:pPr algn="ctr"/>
            <a:endParaRPr lang="en-US" sz="1200" dirty="0">
              <a:solidFill>
                <a:srgbClr val="000000"/>
              </a:solidFill>
            </a:endParaRPr>
          </a:p>
        </p:txBody>
      </p:sp>
      <p:grpSp>
        <p:nvGrpSpPr>
          <p:cNvPr id="3" name="Group 2">
            <a:extLst>
              <a:ext uri="{FF2B5EF4-FFF2-40B4-BE49-F238E27FC236}">
                <a16:creationId xmlns:a16="http://schemas.microsoft.com/office/drawing/2014/main" id="{868DD832-FD9B-DDAC-5479-471CEBE1FE4D}"/>
              </a:ext>
            </a:extLst>
          </p:cNvPr>
          <p:cNvGrpSpPr/>
          <p:nvPr/>
        </p:nvGrpSpPr>
        <p:grpSpPr>
          <a:xfrm>
            <a:off x="1102008" y="863761"/>
            <a:ext cx="6945667" cy="3985058"/>
            <a:chOff x="3264123" y="1955799"/>
            <a:chExt cx="5486176" cy="3985058"/>
          </a:xfrm>
        </p:grpSpPr>
        <p:sp>
          <p:nvSpPr>
            <p:cNvPr id="4" name="Freeform 7">
              <a:extLst>
                <a:ext uri="{FF2B5EF4-FFF2-40B4-BE49-F238E27FC236}">
                  <a16:creationId xmlns:a16="http://schemas.microsoft.com/office/drawing/2014/main" id="{89B0C775-2E87-928E-A91F-AA132B6BD66F}"/>
                </a:ext>
              </a:extLst>
            </p:cNvPr>
            <p:cNvSpPr>
              <a:spLocks/>
            </p:cNvSpPr>
            <p:nvPr/>
          </p:nvSpPr>
          <p:spPr bwMode="auto">
            <a:xfrm>
              <a:off x="5828626" y="1955799"/>
              <a:ext cx="2921673" cy="3985058"/>
            </a:xfrm>
            <a:custGeom>
              <a:avLst/>
              <a:gdLst>
                <a:gd name="T0" fmla="*/ 365 w 807"/>
                <a:gd name="T1" fmla="*/ 0 h 1159"/>
                <a:gd name="T2" fmla="*/ 0 w 807"/>
                <a:gd name="T3" fmla="*/ 251 h 1159"/>
                <a:gd name="T4" fmla="*/ 78 w 807"/>
                <a:gd name="T5" fmla="*/ 579 h 1159"/>
                <a:gd name="T6" fmla="*/ 0 w 807"/>
                <a:gd name="T7" fmla="*/ 908 h 1159"/>
                <a:gd name="T8" fmla="*/ 365 w 807"/>
                <a:gd name="T9" fmla="*/ 1159 h 1159"/>
                <a:gd name="T10" fmla="*/ 807 w 807"/>
                <a:gd name="T11" fmla="*/ 579 h 1159"/>
                <a:gd name="T12" fmla="*/ 365 w 807"/>
                <a:gd name="T13" fmla="*/ 0 h 1159"/>
              </a:gdLst>
              <a:ahLst/>
              <a:cxnLst>
                <a:cxn ang="0">
                  <a:pos x="T0" y="T1"/>
                </a:cxn>
                <a:cxn ang="0">
                  <a:pos x="T2" y="T3"/>
                </a:cxn>
                <a:cxn ang="0">
                  <a:pos x="T4" y="T5"/>
                </a:cxn>
                <a:cxn ang="0">
                  <a:pos x="T6" y="T7"/>
                </a:cxn>
                <a:cxn ang="0">
                  <a:pos x="T8" y="T9"/>
                </a:cxn>
                <a:cxn ang="0">
                  <a:pos x="T10" y="T11"/>
                </a:cxn>
                <a:cxn ang="0">
                  <a:pos x="T12" y="T13"/>
                </a:cxn>
              </a:cxnLst>
              <a:rect l="0" t="0" r="r" b="b"/>
              <a:pathLst>
                <a:path w="807" h="1159">
                  <a:moveTo>
                    <a:pt x="365" y="0"/>
                  </a:moveTo>
                  <a:cubicBezTo>
                    <a:pt x="213" y="0"/>
                    <a:pt x="80" y="99"/>
                    <a:pt x="0" y="251"/>
                  </a:cubicBezTo>
                  <a:cubicBezTo>
                    <a:pt x="49" y="344"/>
                    <a:pt x="78" y="457"/>
                    <a:pt x="78" y="579"/>
                  </a:cubicBezTo>
                  <a:cubicBezTo>
                    <a:pt x="78" y="701"/>
                    <a:pt x="49" y="815"/>
                    <a:pt x="0" y="908"/>
                  </a:cubicBezTo>
                  <a:cubicBezTo>
                    <a:pt x="80" y="1059"/>
                    <a:pt x="213" y="1159"/>
                    <a:pt x="365" y="1159"/>
                  </a:cubicBezTo>
                  <a:cubicBezTo>
                    <a:pt x="609" y="1159"/>
                    <a:pt x="807" y="899"/>
                    <a:pt x="807" y="579"/>
                  </a:cubicBezTo>
                  <a:cubicBezTo>
                    <a:pt x="807" y="259"/>
                    <a:pt x="609" y="0"/>
                    <a:pt x="365" y="0"/>
                  </a:cubicBezTo>
                  <a:close/>
                </a:path>
              </a:pathLst>
            </a:custGeom>
            <a:solidFill>
              <a:schemeClr val="accent3"/>
            </a:solidFill>
            <a:ln w="12700">
              <a:noFill/>
              <a:round/>
              <a:headEnd type="none" w="sm" len="sm"/>
              <a:tailEnd type="none" w="med" len="lg"/>
            </a:ln>
          </p:spPr>
          <p:txBody>
            <a:bodyPr vert="horz" wrap="square" lIns="88900" tIns="88900" rIns="88900" bIns="88900" anchor="ctr" anchorCtr="0"/>
            <a:lstStyle/>
            <a:p>
              <a:pPr algn="ctr"/>
              <a:r>
                <a:rPr lang="en-IN" sz="1400" b="1" kern="100" dirty="0">
                  <a:effectLst/>
                  <a:latin typeface="Gill Sans MT" panose="020B0502020104020203" pitchFamily="34" charset="0"/>
                  <a:ea typeface="Calibri" panose="020F0502020204030204" pitchFamily="34" charset="0"/>
                  <a:cs typeface="Times New Roman" panose="02020603050405020304" pitchFamily="18" charset="0"/>
                </a:rPr>
                <a:t>Algorithms</a:t>
              </a:r>
            </a:p>
            <a:p>
              <a:pPr algn="ctr"/>
              <a:endParaRPr lang="en-IN" sz="1400" b="1" kern="100" dirty="0">
                <a:effectLst/>
                <a:latin typeface="Gill Sans MT" panose="020B0502020104020203" pitchFamily="34" charset="0"/>
                <a:ea typeface="Calibri" panose="020F0502020204030204" pitchFamily="34" charset="0"/>
                <a:cs typeface="Times New Roman" panose="02020603050405020304" pitchFamily="18" charset="0"/>
              </a:endParaRPr>
            </a:p>
            <a:p>
              <a:pPr marL="1200150" lvl="2" indent="-285750" algn="just">
                <a:buFont typeface="Wingdings" panose="05000000000000000000" pitchFamily="2" charset="2"/>
                <a:buChar char="q"/>
              </a:pPr>
              <a:r>
                <a:rPr lang="en-IN" altLang="ja-JP" sz="1400" b="1" kern="100" dirty="0">
                  <a:latin typeface="Gill Sans MT" panose="020B0502020104020203" pitchFamily="34" charset="0"/>
                  <a:ea typeface="ＭＳ Ｐゴシック" charset="-128"/>
                  <a:cs typeface="Times New Roman" panose="02020603050405020304" pitchFamily="18" charset="0"/>
                </a:rPr>
                <a:t>AdaBoost Classifier with</a:t>
              </a:r>
              <a:br>
                <a:rPr lang="en-IN" altLang="ja-JP" sz="1400" b="1" kern="100" dirty="0">
                  <a:latin typeface="Gill Sans MT" panose="020B0502020104020203" pitchFamily="34" charset="0"/>
                  <a:ea typeface="ＭＳ Ｐゴシック" charset="-128"/>
                  <a:cs typeface="Times New Roman" panose="02020603050405020304" pitchFamily="18" charset="0"/>
                </a:rPr>
              </a:br>
              <a:r>
                <a:rPr lang="en-IN" altLang="ja-JP" sz="1400" b="1" kern="100" dirty="0">
                  <a:latin typeface="Gill Sans MT" panose="020B0502020104020203" pitchFamily="34" charset="0"/>
                  <a:ea typeface="ＭＳ Ｐゴシック" charset="-128"/>
                  <a:cs typeface="Times New Roman" panose="02020603050405020304" pitchFamily="18" charset="0"/>
                </a:rPr>
                <a:t>random forest</a:t>
              </a:r>
            </a:p>
          </p:txBody>
        </p:sp>
        <p:sp>
          <p:nvSpPr>
            <p:cNvPr id="5" name="Freeform 10">
              <a:extLst>
                <a:ext uri="{FF2B5EF4-FFF2-40B4-BE49-F238E27FC236}">
                  <a16:creationId xmlns:a16="http://schemas.microsoft.com/office/drawing/2014/main" id="{D2E4F3E8-767C-4114-9089-A53D8BE821E5}"/>
                </a:ext>
              </a:extLst>
            </p:cNvPr>
            <p:cNvSpPr>
              <a:spLocks/>
            </p:cNvSpPr>
            <p:nvPr/>
          </p:nvSpPr>
          <p:spPr bwMode="auto">
            <a:xfrm>
              <a:off x="5554305" y="2812779"/>
              <a:ext cx="548640" cy="2259057"/>
            </a:xfrm>
            <a:custGeom>
              <a:avLst/>
              <a:gdLst>
                <a:gd name="T0" fmla="*/ 78 w 156"/>
                <a:gd name="T1" fmla="*/ 0 h 657"/>
                <a:gd name="T2" fmla="*/ 0 w 156"/>
                <a:gd name="T3" fmla="*/ 328 h 657"/>
                <a:gd name="T4" fmla="*/ 78 w 156"/>
                <a:gd name="T5" fmla="*/ 657 h 657"/>
                <a:gd name="T6" fmla="*/ 156 w 156"/>
                <a:gd name="T7" fmla="*/ 328 h 657"/>
                <a:gd name="T8" fmla="*/ 78 w 156"/>
                <a:gd name="T9" fmla="*/ 0 h 657"/>
              </a:gdLst>
              <a:ahLst/>
              <a:cxnLst>
                <a:cxn ang="0">
                  <a:pos x="T0" y="T1"/>
                </a:cxn>
                <a:cxn ang="0">
                  <a:pos x="T2" y="T3"/>
                </a:cxn>
                <a:cxn ang="0">
                  <a:pos x="T4" y="T5"/>
                </a:cxn>
                <a:cxn ang="0">
                  <a:pos x="T6" y="T7"/>
                </a:cxn>
                <a:cxn ang="0">
                  <a:pos x="T8" y="T9"/>
                </a:cxn>
              </a:cxnLst>
              <a:rect l="0" t="0" r="r" b="b"/>
              <a:pathLst>
                <a:path w="156" h="657">
                  <a:moveTo>
                    <a:pt x="78" y="0"/>
                  </a:moveTo>
                  <a:cubicBezTo>
                    <a:pt x="29" y="93"/>
                    <a:pt x="0" y="206"/>
                    <a:pt x="0" y="328"/>
                  </a:cubicBezTo>
                  <a:cubicBezTo>
                    <a:pt x="0" y="450"/>
                    <a:pt x="29" y="564"/>
                    <a:pt x="78" y="657"/>
                  </a:cubicBezTo>
                  <a:cubicBezTo>
                    <a:pt x="127" y="564"/>
                    <a:pt x="156" y="450"/>
                    <a:pt x="156" y="328"/>
                  </a:cubicBezTo>
                  <a:cubicBezTo>
                    <a:pt x="156" y="206"/>
                    <a:pt x="127" y="93"/>
                    <a:pt x="78" y="0"/>
                  </a:cubicBezTo>
                  <a:close/>
                </a:path>
              </a:pathLst>
            </a:custGeom>
            <a:solidFill>
              <a:schemeClr val="accent5"/>
            </a:solidFill>
            <a:ln w="9525">
              <a:solidFill>
                <a:schemeClr val="accent3">
                  <a:lumMod val="75000"/>
                </a:schemeClr>
              </a:solidFill>
              <a:round/>
              <a:headEnd/>
              <a:tailEnd/>
            </a:ln>
            <a:effectLst/>
          </p:spPr>
          <p:txBody>
            <a:bodyPr vert="horz" wrap="square" lIns="88900" tIns="88900" rIns="88900" bIns="88900" numCol="1" anchor="ctr" anchorCtr="0" compatLnSpc="1">
              <a:prstTxWarp prst="textNoShape">
                <a:avLst/>
              </a:prstTxWarp>
            </a:bodyPr>
            <a:lstStyle/>
            <a:p>
              <a:pPr algn="ctr"/>
              <a:endParaRPr lang="en-US" sz="1200" dirty="0">
                <a:solidFill>
                  <a:srgbClr val="000000"/>
                </a:solidFill>
              </a:endParaRPr>
            </a:p>
          </p:txBody>
        </p:sp>
        <p:sp>
          <p:nvSpPr>
            <p:cNvPr id="6" name="Freeform 8">
              <a:extLst>
                <a:ext uri="{FF2B5EF4-FFF2-40B4-BE49-F238E27FC236}">
                  <a16:creationId xmlns:a16="http://schemas.microsoft.com/office/drawing/2014/main" id="{18A058FB-2CB6-84A3-622C-DEDDBB9105CF}"/>
                </a:ext>
              </a:extLst>
            </p:cNvPr>
            <p:cNvSpPr>
              <a:spLocks/>
            </p:cNvSpPr>
            <p:nvPr/>
          </p:nvSpPr>
          <p:spPr bwMode="auto">
            <a:xfrm>
              <a:off x="3264123" y="1955799"/>
              <a:ext cx="2564503" cy="3985058"/>
            </a:xfrm>
            <a:custGeom>
              <a:avLst/>
              <a:gdLst>
                <a:gd name="T0" fmla="*/ 734 w 734"/>
                <a:gd name="T1" fmla="*/ 251 h 1159"/>
                <a:gd name="T2" fmla="*/ 369 w 734"/>
                <a:gd name="T3" fmla="*/ 0 h 1159"/>
                <a:gd name="T4" fmla="*/ 0 w 734"/>
                <a:gd name="T5" fmla="*/ 260 h 1159"/>
                <a:gd name="T6" fmla="*/ 74 w 734"/>
                <a:gd name="T7" fmla="*/ 579 h 1159"/>
                <a:gd name="T8" fmla="*/ 0 w 734"/>
                <a:gd name="T9" fmla="*/ 899 h 1159"/>
                <a:gd name="T10" fmla="*/ 369 w 734"/>
                <a:gd name="T11" fmla="*/ 1159 h 1159"/>
                <a:gd name="T12" fmla="*/ 734 w 734"/>
                <a:gd name="T13" fmla="*/ 908 h 1159"/>
                <a:gd name="T14" fmla="*/ 656 w 734"/>
                <a:gd name="T15" fmla="*/ 579 h 1159"/>
                <a:gd name="T16" fmla="*/ 734 w 734"/>
                <a:gd name="T17" fmla="*/ 25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1159">
                  <a:moveTo>
                    <a:pt x="734" y="251"/>
                  </a:moveTo>
                  <a:cubicBezTo>
                    <a:pt x="654" y="99"/>
                    <a:pt x="521" y="0"/>
                    <a:pt x="369" y="0"/>
                  </a:cubicBezTo>
                  <a:cubicBezTo>
                    <a:pt x="215" y="0"/>
                    <a:pt x="79" y="103"/>
                    <a:pt x="0" y="260"/>
                  </a:cubicBezTo>
                  <a:cubicBezTo>
                    <a:pt x="47" y="352"/>
                    <a:pt x="74" y="461"/>
                    <a:pt x="74" y="579"/>
                  </a:cubicBezTo>
                  <a:cubicBezTo>
                    <a:pt x="74" y="697"/>
                    <a:pt x="47" y="807"/>
                    <a:pt x="0" y="899"/>
                  </a:cubicBezTo>
                  <a:cubicBezTo>
                    <a:pt x="79" y="1055"/>
                    <a:pt x="215" y="1159"/>
                    <a:pt x="369" y="1159"/>
                  </a:cubicBezTo>
                  <a:cubicBezTo>
                    <a:pt x="521" y="1159"/>
                    <a:pt x="654" y="1059"/>
                    <a:pt x="734" y="908"/>
                  </a:cubicBezTo>
                  <a:cubicBezTo>
                    <a:pt x="685" y="815"/>
                    <a:pt x="656" y="701"/>
                    <a:pt x="656" y="579"/>
                  </a:cubicBezTo>
                  <a:cubicBezTo>
                    <a:pt x="656" y="457"/>
                    <a:pt x="685" y="344"/>
                    <a:pt x="734" y="251"/>
                  </a:cubicBezTo>
                  <a:close/>
                </a:path>
              </a:pathLst>
            </a:custGeom>
            <a:solidFill>
              <a:schemeClr val="accent1"/>
            </a:solidFill>
            <a:ln w="12700">
              <a:noFill/>
              <a:round/>
              <a:headEnd type="none" w="sm" len="sm"/>
              <a:tailEnd type="none" w="med" len="lg"/>
            </a:ln>
          </p:spPr>
          <p:txBody>
            <a:bodyPr vert="horz" wrap="square" lIns="88900" tIns="88900" rIns="88900" bIns="88900" anchor="ctr" anchorCtr="0"/>
            <a:lstStyle/>
            <a:p>
              <a:pPr algn="ctr"/>
              <a:r>
                <a:rPr lang="en-IN" sz="1400" b="1" kern="100" dirty="0">
                  <a:effectLst/>
                  <a:latin typeface="Calibri" panose="020F0502020204030204" pitchFamily="34" charset="0"/>
                  <a:ea typeface="Calibri" panose="020F0502020204030204" pitchFamily="34" charset="0"/>
                  <a:cs typeface="Times New Roman" panose="02020603050405020304" pitchFamily="18" charset="0"/>
                </a:rPr>
                <a:t>Tools</a:t>
              </a:r>
            </a:p>
            <a:p>
              <a:pPr algn="ctr"/>
              <a:endParaRPr lang="en-IN"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q"/>
              </a:pPr>
              <a:r>
                <a:rPr lang="en-IN" altLang="ja-JP" sz="1400" b="1" kern="100" dirty="0">
                  <a:latin typeface="Calibri" panose="020F0502020204030204" pitchFamily="34" charset="0"/>
                  <a:ea typeface="ＭＳ Ｐゴシック" charset="-128"/>
                  <a:cs typeface="Times New Roman" panose="02020603050405020304" pitchFamily="18" charset="0"/>
                </a:rPr>
                <a:t>Software Requirements- </a:t>
              </a:r>
              <a:r>
                <a:rPr lang="en-IN" altLang="ja-JP" sz="1400" b="1" kern="100" dirty="0" err="1">
                  <a:latin typeface="Calibri" panose="020F0502020204030204" pitchFamily="34" charset="0"/>
                  <a:ea typeface="ＭＳ Ｐゴシック" charset="-128"/>
                  <a:cs typeface="Times New Roman" panose="02020603050405020304" pitchFamily="18" charset="0"/>
                </a:rPr>
                <a:t>Jupyter</a:t>
              </a:r>
              <a:r>
                <a:rPr lang="en-IN" altLang="ja-JP" sz="1400" b="1" kern="100" dirty="0">
                  <a:latin typeface="Calibri" panose="020F0502020204030204" pitchFamily="34" charset="0"/>
                  <a:ea typeface="ＭＳ Ｐゴシック" charset="-128"/>
                  <a:cs typeface="Times New Roman" panose="02020603050405020304" pitchFamily="18" charset="0"/>
                </a:rPr>
                <a:t> notebook</a:t>
              </a:r>
            </a:p>
            <a:p>
              <a:pPr marL="285750" indent="-285750" algn="just">
                <a:buFont typeface="Wingdings" panose="05000000000000000000" pitchFamily="2" charset="2"/>
                <a:buChar char="q"/>
              </a:pPr>
              <a:r>
                <a:rPr lang="en-IN" altLang="ja-JP" sz="1400" b="1" kern="100" dirty="0">
                  <a:latin typeface="Calibri" panose="020F0502020204030204" pitchFamily="34" charset="0"/>
                  <a:ea typeface="ＭＳ Ｐゴシック" charset="-128"/>
                  <a:cs typeface="Times New Roman" panose="02020603050405020304" pitchFamily="18" charset="0"/>
                </a:rPr>
                <a:t>Language Requirements- Python</a:t>
              </a:r>
              <a:endParaRPr lang="en-GB" altLang="ja-JP" sz="1400" dirty="0">
                <a:ea typeface="ＭＳ Ｐゴシック" charset="-128"/>
                <a:cs typeface="Arial" pitchFamily="34" charset="0"/>
              </a:endParaRPr>
            </a:p>
          </p:txBody>
        </p:sp>
      </p:grpSp>
      <p:pic>
        <p:nvPicPr>
          <p:cNvPr id="7" name="Picture 2">
            <a:extLst>
              <a:ext uri="{FF2B5EF4-FFF2-40B4-BE49-F238E27FC236}">
                <a16:creationId xmlns:a16="http://schemas.microsoft.com/office/drawing/2014/main" id="{06B123FE-F681-9BDE-9597-F46D9B005D9B}"/>
              </a:ext>
            </a:extLst>
          </p:cNvPr>
          <p:cNvPicPr/>
          <p:nvPr/>
        </p:nvPicPr>
        <p:blipFill>
          <a:blip r:embed="rId2" cstate="print"/>
          <a:stretch/>
        </p:blipFill>
        <p:spPr>
          <a:xfrm>
            <a:off x="8172400" y="27000"/>
            <a:ext cx="864096" cy="762210"/>
          </a:xfrm>
          <a:prstGeom prst="rect">
            <a:avLst/>
          </a:prstGeom>
          <a:ln>
            <a:noFill/>
          </a:ln>
        </p:spPr>
      </p:pic>
      <p:sp>
        <p:nvSpPr>
          <p:cNvPr id="8" name="TextBox 7">
            <a:extLst>
              <a:ext uri="{FF2B5EF4-FFF2-40B4-BE49-F238E27FC236}">
                <a16:creationId xmlns:a16="http://schemas.microsoft.com/office/drawing/2014/main" id="{DDE102C2-0ED2-1FBD-E1E9-CE979200AA05}"/>
              </a:ext>
            </a:extLst>
          </p:cNvPr>
          <p:cNvSpPr txBox="1"/>
          <p:nvPr/>
        </p:nvSpPr>
        <p:spPr>
          <a:xfrm>
            <a:off x="3213950" y="4813326"/>
            <a:ext cx="2716578" cy="307777"/>
          </a:xfrm>
          <a:prstGeom prst="rect">
            <a:avLst/>
          </a:prstGeom>
          <a:noFill/>
        </p:spPr>
        <p:txBody>
          <a:bodyPr wrap="none" rtlCol="0">
            <a:spAutoFit/>
          </a:bodyPr>
          <a:lstStyle/>
          <a:p>
            <a:r>
              <a:rPr lang="en-US" sz="1400" dirty="0">
                <a:latin typeface="Gill Sans MT" panose="020B0502020104020203" pitchFamily="34" charset="77"/>
              </a:rPr>
              <a:t>Figure 2.  Tools and Algorithm used</a:t>
            </a:r>
          </a:p>
        </p:txBody>
      </p:sp>
    </p:spTree>
  </p:cSld>
  <p:clrMapOvr>
    <a:masterClrMapping/>
  </p:clrMapOvr>
</p:sld>
</file>

<file path=ppt/theme/_rels/theme6.xml.rels><?xml version="1.0" encoding="UTF-8" standalone="yes"?>
<Relationships xmlns="http://schemas.openxmlformats.org/package/2006/relationships"><Relationship Id="rId1" Type="http://schemas.openxmlformats.org/officeDocument/2006/relationships/image" Target="../media/image38.jpeg"/></Relationships>
</file>

<file path=ppt/theme/theme1.xml><?xml version="1.0" encoding="utf-8"?>
<a:theme xmlns:a="http://schemas.openxmlformats.org/drawingml/2006/main" name="Minimalist Aesthetics Business Plan XL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 PresentationGO">
  <a:themeElements>
    <a:clrScheme name="PGO-105">
      <a:dk1>
        <a:srgbClr val="2B323B"/>
      </a:dk1>
      <a:lt1>
        <a:sysClr val="window" lastClr="FFFFFF"/>
      </a:lt1>
      <a:dk2>
        <a:srgbClr val="5D686E"/>
      </a:dk2>
      <a:lt2>
        <a:srgbClr val="E7E6E6"/>
      </a:lt2>
      <a:accent1>
        <a:srgbClr val="33CAFF"/>
      </a:accent1>
      <a:accent2>
        <a:srgbClr val="4C8BFD"/>
      </a:accent2>
      <a:accent3>
        <a:srgbClr val="F6F7FC"/>
      </a:accent3>
      <a:accent4>
        <a:srgbClr val="BFCBD9"/>
      </a:accent4>
      <a:accent5>
        <a:srgbClr val="4C8BFD"/>
      </a:accent5>
      <a:accent6>
        <a:srgbClr val="4C8BFD"/>
      </a:accent6>
      <a:hlink>
        <a:srgbClr val="33CAFF"/>
      </a:hlink>
      <a:folHlink>
        <a:srgbClr val="33CA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78B1EDBC-4A95-4303-94E3-B14C14EBEA23}"/>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05_T_PGO_XXX-4_3" id="{12A9651B-B69D-4074-B168-9BA4D48989F5}" vid="{8E044A80-51C6-4156-9123-ACBB6F9A67F4}"/>
    </a:ext>
  </a:extLst>
</a:theme>
</file>

<file path=ppt/theme/theme6.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5345</TotalTime>
  <Words>2102</Words>
  <Application>Microsoft Macintosh PowerPoint</Application>
  <PresentationFormat>On-screen Show (16:9)</PresentationFormat>
  <Paragraphs>243</Paragraphs>
  <Slides>18</Slides>
  <Notes>4</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18</vt:i4>
      </vt:variant>
    </vt:vector>
  </HeadingPairs>
  <TitlesOfParts>
    <vt:vector size="39" baseType="lpstr">
      <vt:lpstr>Anaheim</vt:lpstr>
      <vt:lpstr>Arial</vt:lpstr>
      <vt:lpstr>Bebas Neue</vt:lpstr>
      <vt:lpstr>Calibri</vt:lpstr>
      <vt:lpstr>Calibri Light</vt:lpstr>
      <vt:lpstr>Cardo</vt:lpstr>
      <vt:lpstr>Gill Sans MT</vt:lpstr>
      <vt:lpstr>Josefin Sans</vt:lpstr>
      <vt:lpstr>Open Sans</vt:lpstr>
      <vt:lpstr>Proxima Nova</vt:lpstr>
      <vt:lpstr>Proxima Nova Semibold</vt:lpstr>
      <vt:lpstr>Quicksand</vt:lpstr>
      <vt:lpstr>Roboto Condensed Light</vt:lpstr>
      <vt:lpstr>Times New Roman</vt:lpstr>
      <vt:lpstr>Wingdings</vt:lpstr>
      <vt:lpstr>Minimalist Aesthetics Business Plan XL by Slidesgo</vt:lpstr>
      <vt:lpstr>Slidesgo Final Pages</vt:lpstr>
      <vt:lpstr>1_Slidesgo Final Pages</vt:lpstr>
      <vt:lpstr>1_Custom Design - PresentationGO</vt:lpstr>
      <vt:lpstr>Custom Design</vt:lpstr>
      <vt:lpstr>Clarity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Experimentation and Results Contd.. </vt:lpstr>
      <vt:lpstr> Experimentation and Results Contd.. </vt:lpstr>
      <vt:lpstr>PowerPoint Presentation</vt:lpstr>
      <vt:lpstr>PowerPoint Presentation</vt:lpstr>
      <vt:lpstr> Experimentation and Results Contd.. </vt:lpstr>
      <vt:lpstr>PowerPoint Presentation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BARNALI SAHU</dc:creator>
  <cp:lastModifiedBy>P VAASAVI</cp:lastModifiedBy>
  <cp:revision>79</cp:revision>
  <dcterms:created xsi:type="dcterms:W3CDTF">2023-04-24T05:50:18Z</dcterms:created>
  <dcterms:modified xsi:type="dcterms:W3CDTF">2023-06-15T17:50:12Z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